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9"/>
  </p:notesMasterIdLst>
  <p:handoutMasterIdLst>
    <p:handoutMasterId r:id="rId40"/>
  </p:handoutMasterIdLst>
  <p:sldIdLst>
    <p:sldId id="317" r:id="rId2"/>
    <p:sldId id="319" r:id="rId3"/>
    <p:sldId id="326" r:id="rId4"/>
    <p:sldId id="321" r:id="rId5"/>
    <p:sldId id="325" r:id="rId6"/>
    <p:sldId id="322" r:id="rId7"/>
    <p:sldId id="330" r:id="rId8"/>
    <p:sldId id="331" r:id="rId9"/>
    <p:sldId id="335" r:id="rId10"/>
    <p:sldId id="332" r:id="rId11"/>
    <p:sldId id="333" r:id="rId12"/>
    <p:sldId id="334" r:id="rId13"/>
    <p:sldId id="358" r:id="rId14"/>
    <p:sldId id="323" r:id="rId15"/>
    <p:sldId id="336" r:id="rId16"/>
    <p:sldId id="359" r:id="rId17"/>
    <p:sldId id="337" r:id="rId18"/>
    <p:sldId id="340" r:id="rId19"/>
    <p:sldId id="341" r:id="rId20"/>
    <p:sldId id="349" r:id="rId21"/>
    <p:sldId id="342" r:id="rId22"/>
    <p:sldId id="338" r:id="rId23"/>
    <p:sldId id="350" r:id="rId24"/>
    <p:sldId id="355" r:id="rId25"/>
    <p:sldId id="357" r:id="rId26"/>
    <p:sldId id="339" r:id="rId27"/>
    <p:sldId id="343" r:id="rId28"/>
    <p:sldId id="352" r:id="rId29"/>
    <p:sldId id="353" r:id="rId30"/>
    <p:sldId id="354" r:id="rId31"/>
    <p:sldId id="344" r:id="rId32"/>
    <p:sldId id="351" r:id="rId33"/>
    <p:sldId id="345" r:id="rId34"/>
    <p:sldId id="346" r:id="rId35"/>
    <p:sldId id="347" r:id="rId36"/>
    <p:sldId id="348" r:id="rId37"/>
    <p:sldId id="304" r:id="rId38"/>
  </p:sldIdLst>
  <p:sldSz cx="12192000" cy="6858000"/>
  <p:notesSz cx="6669088" cy="987266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0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756" y="72"/>
      </p:cViewPr>
      <p:guideLst>
        <p:guide orient="horz" pos="2160"/>
        <p:guide pos="3801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943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889938" cy="49534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777607" y="0"/>
            <a:ext cx="2889938" cy="49534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5AFE07-2DD9-47AF-BD78-C0722C340F3C}" type="datetimeFigureOut">
              <a:rPr lang="en-GB" smtClean="0"/>
              <a:t>30/07/2021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377317"/>
            <a:ext cx="2889938" cy="49534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777607" y="9377317"/>
            <a:ext cx="2889938" cy="49534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D43FAE-2C0A-4DD0-9BC7-C0AA65626B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521660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20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111.62791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1-07-30T04:47:20.78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9825 9737 0,'-53'-141'47,"106"282"-47,-106-247 78,53 141-78,0 18 16,0-18-16,0 18 15,0 0-15,0 0 16,0 18-16,0 123 16,0 88 15,18-176-31,-18 88 16,0 17-1,0 36 16,0 36-15,35-1 0,-35-106 15,0 36-15,35 176-1,-35-194 1,0 0-1,0-53 1,35 159 15,-35-35-15,0-71 15,0-36-15,0-52-1,0 18 1,0-54 0,18 36 15,-18-88-31,0 17 16,0 18-1,0-36 16,0-52 32,0-35-47</inkml:trace>
  <inkml:trace contextRef="#ctx0" brushRef="#br0" timeOffset="6677.77">13476 12577 0</inkml:trace>
  <inkml:trace contextRef="#ctx0" brushRef="#br0" timeOffset="25996.62">8996 14252 0,'-18'0'16,"36"0"46,-1 0-62,19 0 16,-1 0-16,0 0 16,54 0-1,34-17 1,89-1 0,-1-17 15,-52 35-16,53-36 1,17 1 15,-53 35-15,1-18 0,-71 18-1,105 0 1,89-35 15,18 35-15,-142 0 15,-70-35-31,88 35 16,71-35-1,34-1 16,-69 36-15,122-35 0,1 0-1,-53 0 17,-71-1-17,142 1 16,-36 35-15,-106-35 0,18 35-1,124 0 1,-1 0 15,-70-36-15,-194 36-16,-36 0 15,160 0 17,-107 0-17,-70 0 1,0 0-16,35 0 16,0 0-1,-17 0 16,-36 0-15,-88-35 47</inkml:trace>
  <inkml:trace contextRef="#ctx0" brushRef="#br0" timeOffset="27380.69">10195 12929 0,'18'0'31,"35"0"-15,-36 18-16,1 17 15,35-17 1,18 17-16,17 36 31,-53-71-15,-17 17-1,17-17 1</inkml:trace>
  <inkml:trace contextRef="#ctx0" brushRef="#br0" timeOffset="27701.25">10495 12894 0,'0'0'0,"-17"0"15,-19 0-15,1 53 0,0-18 16,-1 1-16,19-1 16,-36 71-1,53-71 1,-18 0 0,18 0-1,18-35 32</inkml:trace>
  <inkml:trace contextRef="#ctx0" brushRef="#br0" timeOffset="28307.66">10848 11853 0,'0'0'15,"18"0"16,17 0-31,-18 0 32,19 0-17,34 89 1,-17-37 0,35 1-1,-88-17 1,18-36-1,-18 17-15</inkml:trace>
  <inkml:trace contextRef="#ctx0" brushRef="#br0" timeOffset="28574.03">11095 11889 0,'0'0'0,"-35"35"0,-54 71 16,54-71-1,0 18-15,35-35 0,-18-18 16,18 35-16</inkml:trace>
  <inkml:trace contextRef="#ctx0" brushRef="#br0" timeOffset="29367.71">11818 11148 0,'35'0'47,"1"0"-47,34 53 15,-17-36-15,-18 19 16,-17-36 0,17 17-16,18-17 15,-18 0 1</inkml:trace>
  <inkml:trace contextRef="#ctx0" brushRef="#br0" timeOffset="29589.51">12171 11077 0,'0'0'0,"-35"0"0,-1 0 15,-17 53-15,0 18 16,1-54-16,34 36 15,0-17 1,18-1 15</inkml:trace>
  <inkml:trace contextRef="#ctx0" brushRef="#br0" timeOffset="30624.28">13511 10513 0,'0'-18'0,"36"36"78,-1 17-62,-17-17-16,17 17 15,-17 18-15,17-18 16,-18-17-16,72 70 31,-72-70-15,1-18-16</inkml:trace>
  <inkml:trace contextRef="#ctx0" brushRef="#br0" timeOffset="30936.29">13811 10460 0,'0'0'0,"-88"70"31,53-34-31,0-1 16,-1-17-16,36-1 16,-35 36-1,35-35 1</inkml:trace>
  <inkml:trace contextRef="#ctx0" brushRef="#br0" timeOffset="31544.62">15363 8220 0,'0'-36'16,"0"19"-1,36 17 63,-36 35-78,0-17 16,35 17-16,-35 0 16,18 53-1,35 18 1,-18-53 0,-17-35-1,-18 35 1</inkml:trace>
  <inkml:trace contextRef="#ctx0" brushRef="#br0" timeOffset="31841.66">15522 8396 0,'0'0'15,"-17"0"-15,-19 0 16,-17 0-16,-17 35 16,-36 54 15,71-36-16,35-36 1,0 1 0</inkml:trace>
  <inkml:trace contextRef="#ctx0" brushRef="#br0" timeOffset="32636.99">16492 9666 0,'0'0'0,"0"-18"16,18 18 0,17 0 31,-17 18-32,52 88 1,1 0 15,-36-53-15,1-18-1,-19 18 17,19-53-32</inkml:trace>
  <inkml:trace contextRef="#ctx0" brushRef="#br0" timeOffset="32911.43">16828 9684 0,'-36'0'0,"19"35"16,-36 36-16,17-36 15,1-35-15,0 35 16,35 18 0,-18-35-1</inkml:trace>
  <inkml:trace contextRef="#ctx0" brushRef="#br0" timeOffset="34162.57">17886 11254 0,'0'0'0,"35"0"47,-17 17-47,17 19 16,18 16-16,0 1 15,17 18-15,72 35 16,-37-36 0,-52-34-1,-17-36 1</inkml:trace>
  <inkml:trace contextRef="#ctx0" brushRef="#br0" timeOffset="34467.18">18574 11324 0,'-582'424'141</inkml:trace>
  <inkml:trace contextRef="#ctx0" brushRef="#br0" timeOffset="36496.91">13229 14870 0,'0'0'0,"35"17"47,-35 19-47,53 34 16,71 106-1,-89-140 1,0 34 0,18-17 15</inkml:trace>
  <inkml:trace contextRef="#ctx0" brushRef="#br0" timeOffset="36740.32">13564 15169 0,'0'0'16,"-35"0"-16,-71 18 16,-53 70 15,36-35-16,17 18 17,89-36-17,-107-17 1</inkml:trace>
  <inkml:trace contextRef="#ctx0" brushRef="#br0" timeOffset="39403.68">7973 11659 0,'0'-17'16,"-18"17"-1,53 35 48,-17 36-48,17-36-15,-17 0 16,17-17-16,1 35 16,-19-53 15,18-36-15,1-87 15,-36 70-31,35 35 15,-35 1 17,0 52-1,0 124-15,-71 52-1,-17 36 16,53-123-15,35-89-16,-18 36 16,1-18-1,17-18 17,-36-18-1,36 1-16,0 17 1,0-52 31,0-36-31,0-18-1,36 1-15</inkml:trace>
  <inkml:trace contextRef="#ctx0" brushRef="#br0" timeOffset="48500.02">9931 14164 0,'-18'0'157</inkml:trace>
  <inkml:trace contextRef="#ctx0" brushRef="#br0" timeOffset="50910.31">9966 14023 0,'0'18'469,"18"-18"-453</inkml:trace>
  <inkml:trace contextRef="#ctx0" brushRef="#br0" timeOffset="53178.44">10019 14058 0,'0'0'0,"0"-17"250,18-1-235,-18 0 1,0-17-1,17 35 1,-17-18-16,35-17 16,-35 0-1,18 0 1,17-1-16,1-105 31,34-53-15,36 53-1,-88 88 1,35-17 0,35-36-1,-18 0 1,107-106 15,-19 1-15,-87 140-1,-18-17 1,53-159 15,-71 194-31,53-71 16,36 1 0,87-18-1,-87 17 16,-1 1-15,54-1 0,17-34 15,-18-19 0,-105 142-31,87-106 31,-69 70-15,-1 1 0,35-18-1,-34 17 17,16 1-17,19-19 1,-54 54-1,1 0 1,-18 17 15,123-52-31,-17 34 32,-71 19-17,124-54 16,-89 53-15,-52 18 0,35 0-1,35 0 17,-71 0-17,19 0 1,-37 0-1,-34 0 1,53 0 0,-1 0-1,1 0 1,35 36 15,-36-19-15,-17 19-1,18-19 1,34 19 15,-52-1-15,89 35 0,34 19 15,-70-36-16,-18-18 1,71 35 15,-106-34-15,35 52 0,18-53-1,70 53 16,-141-52-15,177 87 0,-53-35 15,-1-17-15,-87-18-1,17 0 1,36 17 15,34 36 0,-34-35-15,-54-36 0,36 18-1,88 53 16,-17-1-15,-107-69 0,36-1-1,-35 18 17,17-18-17,-53-35 1,89 18 15,-89-18-15,0 0 15,-17 35-15,17-35-1,-17 0 16,-18-18 94,0-17-109</inkml:trace>
  <inkml:trace contextRef="#ctx0" brushRef="#br0" timeOffset="56891.4">12012 11236 0,'0'0'0,"0"-18"62,0 1 32,0 34 47,0 1-126,0 17 1,0 1-1,0-1-15,0-18 16,0 19 0,0-19-1,0-52 157,0 0-172</inkml:trace>
  <inkml:trace contextRef="#ctx0" brushRef="#br0" timeOffset="58773.03">13653 10601 0,'0'-18'156,"0"1"-156,0-36 16,0 18-16,35-18 15,-18 35 1,-17-35 0,18 53 31,-18-18-16,0 1 0,0-1 125,0-17-46,0 17-79,0 1 125,0-19-109,0 19 47</inkml:trace>
  <inkml:trace contextRef="#ctx0" brushRef="#br0" timeOffset="59986.03">11024 11994 0,'36'18'109,"-36"35"-93,0-18-16,0 1 0,0-1 15,0 18 1,0 17 0,0-34 15,0-1-16,0-53 32,0-35-31</inkml:trace>
  <inkml:trace contextRef="#ctx0" brushRef="#br0" timeOffset="60921.31">10460 13053 0,'0'-35'15,"0"17"16,0 0-15,-18-17 15,18 70 47,0 18-62,0-18-16,0-17 16,0 0-16,0 17 15,0 0 1,0-52 46,0-19-62</inkml:trace>
  <inkml:trace contextRef="#ctx0" brushRef="#br0" timeOffset="81965.03">9913 14235 0,'-18'0'78,"18"-18"47,0-17-110,0 17 1,0 0 0,0-17-1,18 35 1,-18-18-1,0 1 1,35-36 0,-35 18-1,18 17 1,-18 0 0,0-17-1,0 17 1,35-17-1,-35-18 1,18-35 0,17 53 15,-17-36-15,35-17 15,-53 53-31,17-18 31,1 0-15,17 0-1,-17-18 17,17 1-17,-17 35 1,17-1-1,-17-34 17,-18 52-17,17-17 1,-17 17 31,36 18-32,-36-17 1,17-1 0,1-17-1,17 17 17,-35 0 30,18 18 16,-18-35-15,18 17-48,-18 1 1,35 17 0,-35-35-16,17-1 15,19 1 1,-36 0 15,17 35-31,1-71 31,-18 54-15,35-19 0,-17 1-1,-18 0-15,35-1 16,-35 19 15,18-18-15,-18 17 15,17 0-15,-17-17 15,36 35-16,-36-35 1,17 17 0,1-17-1,17-18 17,-35 35-1,18 18-16,0-17 17,-18-19-32,35 19 31,-18-1-15,-17-17-1,0 17 1,18 0 15,17 1-15,-17 17-1,0-35 17,-18 17-32,17 0 15,19-17 16,-19 17 1,1 18-32,-18-17 15,35 17 1,0-18 0,1-35-1,17 36 1,-18-19-1,0 19 1,0-19 15,1 19-15,-1-19-16,-17 19 16,-1-1-1,19-17 16,-19 35-15,1-18 0,-18 1-1,35-1 17,-17 18-17,-1-35 1,19 17-1,-1 18 17,-35-18-17,18-17 1,-1 35 0,19-18 15,-36 1 0,17 17-31,1 0 47,-18-35-31,35 35-1,18-18 16,0 0-15,-35-17 31,-18 17-16,17 18-15,18-17-1,-17-1 1,0-17 15,-1 35-15,36-18 15,-35 1-15,35 17-1,-18-36 17,53 19-17,-17-19 1,-1 19 15,-34 17-15,-1-36-16,18 19 31,-18 17-31,0 0 16,18-18 15,0-17-15,-35 35-1,0-18 1,34-17 15,-34 35-15,0-18-1,70 18 17,-53-17-17,1-1 1,16 18-1,-16 0 1,-19-35 15,36 35-15,-53-18 0,18 18-1,0-18 16,17-17-15,0 35 0,-17-17-1,35 17 1,-36-36 15,36 36-15,-35-17-1,-1 17 17,72-36-17,-72 36 17,1 0-17,17-17 1,18 17 15,-18-18-15,1 18-1,-1-35 1,36 17 15,-54-35 0,54 36-15,-71-1-16,17-17 31,36 17-15,-35-17 0,0-36-1,34 1 16,-16-1-15,-1 18 0,53-17 15,-70 17-15,-18 17-16,88-34 15,-35-18 1,-18-1-1,36 37 17,-36-1-17,0-18 1,1 71-16,-1-35 16,0-36 15,18 36-16,18-36 17,-36 19-17,0 16 1,18-17 0,-35 18 15,17 0-16,-17-1 1,-18 1 0,17 35 15,-17-17-15,36-36-1,-19 17 16,-17 19-15,36-19 0,-19 19-1,1-54 17,17 18-17,-17 36 1,-1-1-1,19-17 17,-36 17-1,17 18-31,1-17 47,-18-19-32,35 36-15,-17-17 16,-1 17 0,19-18 15,-19-17-15,1 35-1,-18-18 1,35 18-1,-17 0 32,17 0-15,-17 0-1,35 53-16,-53-35 1,35 35 15,-35-36-31,18 71 32,-18-52-17,17 17 1,-17-18-1,36 35 17,-19 1-17,-17-53 1,36 70 15,-19-53-15,-17 0-1,18 18 1,-18-35 0,35 35 15,-17-18-15,-1 36 15,-17-54-31,53 36 31,-35 0-15,17-18-1,-17-17 17,-1 0-17,19 17 16,-1-17-15,0 17 15,18-18 1,-35-17-17,17 18 1,-17-18 15,35 35-15,-18-35 15,0 18-31,-17-18 31,17 0-15,0 18-1,-17 17 32,17-35-31,1 0 0,-19 0 15,-17 18-16,18-18 1,17 0 0,-17 0-1,17 0 17,-35 17-17,18-17 1,17 0 15,-35 18-15,18-18-1,-18 35 1,17-35 0,-17 18-1,36-1 1,-1 19-1,-35-1 1,70 0 15,-52 1-15,17-19 0,-17 1 15,17 35-16,-17-18 1,17 0-16,-17 1 31,17-1-31,-17 18 32,17-18-17,18 53 16,-53-70-31,35 17 16,53 36 0,-52-36 15,-19-17-15,36 35-1,-35-36 1,35 36 15,-18-18-15,-17-17-1,17 0 1,36 70 15,-36-35-15,0-18-1,0 0 1,54 54 15,-37-54-15,-16 18 0,-19-53 15,-17 17-16,18-17 1,0 18 15,35 0-15,-36 17 0,1-35-16,0 18 31,-18-1-16,35 18 1,-18 1 0,-17-19 15,36 19-15,17 17-1,-18-18 1,-17 0 15,-18 0 0,17-35-15,-17 18-16,0 0 31,35 35-15,1-36-1,-1 19 1,0-1 0,36 71 15,-18-71-15,17 35-1,-52-52 1,17-18-16,36 106 31,-18-53-15,17 0-1,-17-18 1,18 53 15,-1-17-15,-17-36-1,35 36 17,-35-18-17,-17-36 1,87 71 0,-52-35 15,-18-17-31,52-1 15,1 35 1,18-52 0,-1 70 15,36-52-15,-36 16 15,-52-52-31,70 18 31,35-18 0,-70 0-15,-53 0 0,-35 0-1,-36-35 188</inkml:trace>
  <inkml:trace contextRef="#ctx0" brushRef="#br0" timeOffset="84916.36">20832 13123 0,'0'0'0,"35"0"110,0-35-110,18 35 15,18 0-15,34-35 16,19 35-16,158-53 16,106-35 15,-335 88-16,-18 0-15,-17-18 32</inkml:trace>
  <inkml:trace contextRef="#ctx0" brushRef="#br0" timeOffset="85408.83">22119 12100 0,'0'0'0,"0"-17"32,0 34 14,-53 1-46,0 17 16,-35 18-16,-229 229 31,123-88-15,123-105-16,-70 158 31,106-212-15,-18 53-1,53-70 1,35-54 47,53-52-32,-52 71-31</inkml:trace>
  <inkml:trace contextRef="#ctx0" brushRef="#br0" timeOffset="86113.64">21255 12718 0,'0'0'0,"0"-18"16,0 0-1,-18 18 48,18 36-48,-35 17-15,35-1 16,-35 1 0,35 0-16,-71 106 15,53-88 1,18-36 15,18-53 16,17 18-31,-35-53-16,53 18 15,36-35 1,34-19 15,-70 72-15,-35 17 46,-1 0-15,18 0-16,-17 0-15,-18-18 0,53-17-1,0-1-15</inkml:trace>
  <inkml:trace contextRef="#ctx0" brushRef="#br0" timeOffset="87094.62">23354 10971 0,'-18'0'32,"-17"0"61,-18 36-93,0-1 16,-35 36-16,17 17 16,1 18-16,-1-1 15,1 125 1,70-177 0,0 0-16,70-1 31,1-34-16,-18-36 1,35-34 0,-35-19-16,-35 0 15,70-193 1,-88 87 15,-53 125-15,0 16 15,53 54 0</inkml:trace>
  <inkml:trace contextRef="#ctx0" brushRef="#br0" timeOffset="87512.5">23495 11113 0,'0'52'47,"0"1"-47,0 0 15,0 0-15,18-18 16,-18 1-16,35-1 31,-17-17-31,-1-18 16,36-89 0,18-52-1,52-176 16,-70 176-15,-35 123 0,17 18 31,-35 88-32</inkml:trace>
  <inkml:trace contextRef="#ctx0" brushRef="#br0" timeOffset="88553.27">23936 10971 0,'0'36'15,"18"-19"17,35 19-17,-1-36 16,19-53-15,-18-53 15,-53 71-15,0 17 0,-35 18-1,-106 123 16,105-34-15,19-54 0,70 18-1,-36-53-15,54 17 16,17-52 15,71-88-15,-89-18-1,-52 88 1,0 17 15,17 36-15,18 0 15,-18 36-15,0 158-1,-35-124 17,0-34-17,0-72 32,0 1-47,88-71 16,-52 53-1,34-17 1,-52 52 0,-18 53 31,0-17-47,35 35 15,-17-18 1,52-35 15,-52 0-31,53-35 16,-18-18-1,-18 35 1,-53 54 31,18-19-32,0 18 1,53-35 0,18 0 15,-54-70-15,54 35-1,-1-36 1,-34 36 15</inkml:trace>
  <inkml:trace contextRef="#ctx0" brushRef="#br0" timeOffset="134680.53">15216 9609 0,'0'28'78,"56"28"-62,-56-1 0,28-55-16,-28 56 15,56 28 1,-28-56 0</inkml:trace>
  <inkml:trace contextRef="#ctx0" brushRef="#br0" timeOffset="134919.47">15468 9637 0,'0'-28'15,"-84"84"48,84-1-48,-28-55-15,28 56 16,0-28 0,-28-28-16,28 28 15,0 28 1</inkml:trace>
  <inkml:trace contextRef="#ctx0" brushRef="#br0" timeOffset="135392.41">15216 10279 0,'0'56'46,"0"-28"-46,0 28 16,56-28-16,-56 0 16,28 27-16,-28-27 15,28-28-15,-28 56 16,56-56-16</inkml:trace>
  <inkml:trace contextRef="#ctx0" brushRef="#br0" timeOffset="135580.09">15440 10530 0,'-28'0'15,"-56"56"1,56-56-16,-28 56 15,28-56-15,28 56 16,-28-56-16,28 56 16</inkml:trace>
  <inkml:trace contextRef="#ctx0" brushRef="#br0" timeOffset="140759.81">9716 14218 0,'0'-28'250,"0"0"-203,28 28-31,-28-28-1,56 28-15,-56-28 16,28 28 0,-28-56-1,28 56-15,28-28 16,-29-28 0,57 0-1,-28 56 1,-28-56-16,0 56 0,28-111 15,0 83-15,27-28 16,-27-28-16,0 28 16,0 28-16,28-28 15,-29 1-15,1-29 16,56 28-16,-28-28 16,27 28-16,-27-55 15,56-1-15,-1 28 16,-27 28-16,0-28 15,-29 1-15,57 27 16,-28-28-16,-1 0 0,29 0 16,0 28-16,-29-27 15,29-1-15,-1 0 16,1 0-16,28 0 16,-1 1-16,1-1 15,-29 0-15,1 0 16,-28 0-16,27 1 15,1-1-15,-57 28 16,29-28-16,0 0 16,27 1-16,1 27 15,-28-28-15,27 0 16,1-28-16,27 29 16,1-1-16,-56 28 15,27-28-15,1 0 0,-28 1 16,27-1-16,-55 28 15,28-28-15,-29 0 16,29 28-16,-28-27 16,27 27-16,-27-28 15,0 28-15,0-28 16,27 28-16,1-27 16,0 27-16,-56 28 15,-1-28-15,29 28 16,0-28-16,28 0 15,-29 28-15,1-27 16,28-1-16,-56 28 0,-1-28 16,1 28-1,28-28-15,-28 28 0,0 28 16,0-84-16,-1 56 16,1 0-16,0 28 15,0-83-15,28 55 16,-28-28-16,27 56 15,-27-56-15,0 56 16,0-56-16,-28 56 16,28-56-16,-28 56 15,-1-56-15,29 56 16,-28-28-16,28 28 16,0-83-16,0 83 15,-28-28-15,0 28 16,27-56-16,-27 56 0,28-28 15,-28 28 1,0-28-16,28 28 0,-28-56 16,0 56-16,-28-28 15,56 28-15,-1-28 16,1 28 0,-56-56-1,28 56 1,28 0 62,-56-28 297,-56 28-359,0 0-16,-27-55 15</inkml:trace>
  <inkml:trace contextRef="#ctx0" brushRef="#br0" timeOffset="142285.07">20521 5754 0,'-112'112'16,"57"-28"-1,-57 55-15,0 1 0,0 27 16,1 1-16,27-56 16,0 27-16,56-55 15,-27 0-15,55-28 16,-28 0-16,28-28 15,0 28-15,-56-28 16,56 27 0,-28 1-1,28-28 1,0 0 0</inkml:trace>
  <inkml:trace contextRef="#ctx0" brushRef="#br0" timeOffset="142690.57">19348 6927 0,'0'28'16,"0"0"-16,0 28 15,0 28 1,56 0-16,-56-29 0,56-27 16,0 28-1,0-56 1,0 0-16,-28 0 15,27-56-15,1 0 16,-28 1-16,28-1 16,-56 0-16,56 28 15,-28-28 1,28 56 62</inkml:trace>
  <inkml:trace contextRef="#ctx0" brushRef="#br0" timeOffset="143365.84">21526 5642 0,'0'56'47,"0"0"-32,0 28-15,0 0 16,0-1-16,0-27 15,0 0-15,0 0 16,56-28-16,-28 28 16,0-56-1,28-28 1,-1-28 0,-27 0-16,28 0 15,-56-55-15,112-29 16,-112 84-16,28 0 15,-28 28 1</inkml:trace>
  <inkml:trace contextRef="#ctx0" brushRef="#br0" timeOffset="143831.65">22001 5586 0,'56'84'47,"-56"0"-47,0 0 15,0 0-15,0-29 16,55-27-16,-55 28 16,0 0-16,0-28 31,28-56 0,-28 0-31,84-28 16,0-27-16,-28 27 15,0 28-15,-29 28 16,-27-84-16,84 84 16,-56-28-1,0 28 17,-28 28-32,0 0 15,56-28-15,-28 0 47,28-28-31</inkml:trace>
  <inkml:trace contextRef="#ctx0" brushRef="#br0" timeOffset="144251.28">22978 5279 0,'0'-56'15,"28"28"-15,-28-27 16,0 82 31,0 57-47,0-28 15,0 28 1,0 0-16,0-28 0,0-1 16,28-27-16,-28 28 15,0-112 48,0 0-48,-56 56 1,28 0 0,-28 0-16,28 56 0,0-28 15,28 0-15,-83 28 16,83 0-1,0-28 1,28-28 0,55 0-1,1 0 1,-28-56-16,0 28 16,0-28-16</inkml:trace>
  <inkml:trace contextRef="#ctx0" brushRef="#br0" timeOffset="147347.06">19069 8100 0</inkml:trace>
  <inkml:trace contextRef="#ctx0" brushRef="#br0" timeOffset="166314.41">23481 5140 0,'-56'0'0,"0"0"16,-28 0-16,56 55 16,-28-55-1,28 0 1,28 28 15</inkml:trace>
  <inkml:trace contextRef="#ctx0" brushRef="#br0" timeOffset="166715.79">23313 5084 0,'0'-84'16,"0"0"-16,0 0 16,0 28-16,0 28 15,0-27-15,0 27 16,28 28 15,-28 56-15,84 27-16,-84 85 0,56 55 15,-56 29-15,0 83 16,55 0-16,-55-28 16,56-27-16,-56-57 15,0-55-15,56-1 16,-56-83-16,0-28 15,0 0-15,-28-56 32,-56-28-17</inkml:trace>
  <inkml:trace contextRef="#ctx0" brushRef="#br0" timeOffset="166877.76">23397 6229 0,'0'-56'16,"84"28"-16,-29-28 15,57 0-15,-28 0 16,-56 29-16,55-29 16</inkml:trace>
  <inkml:trace contextRef="#ctx0" brushRef="#br0" timeOffset="167072.46">24039 5558 0,'0'84'47,"0"-28"-32,0 0-15,0 0 16,0-28-16,0 28 15</inkml:trace>
  <inkml:trace contextRef="#ctx0" brushRef="#br0" timeOffset="167229.6">24123 4022 0,'0'-84'0,"0"56"0,0 1 15,0-1-15,0-28 16,56 56 31</inkml:trace>
  <inkml:trace contextRef="#ctx0" brushRef="#br0" timeOffset="167417.75">24402 3855 0,'0'28'15,"0"27"-15,0 1 0,56 56 16,-56 28 0,0 27-16,0-27 15,0 28-15,28-29 0,-28 1 16,0-56-16,55-1 16,-55 1-16,0-28 15,0-28-15</inkml:trace>
  <inkml:trace contextRef="#ctx0" brushRef="#br0" timeOffset="167570.23">24318 5195 0,'0'-55'0,"0"27"31,0 0-31,28-28 16,28 28-16,0-28 0,0 28 15,-1-28-15</inkml:trace>
  <inkml:trace contextRef="#ctx0" brushRef="#br0" timeOffset="167757.68">24737 4525 0,'56'84'46,"-56"0"-30,0 27-16,28 1 16,-28-28-16,56-28 0,-56 0 15,27-1-15,-27-27 16</inkml:trace>
  <inkml:trace contextRef="#ctx0" brushRef="#br0" timeOffset="167928.25">24932 5028 0,'56'-56'47,"0"56"-31,0-84-16,0 84 0,55-84 15</inkml:trace>
  <inkml:trace contextRef="#ctx0" brushRef="#br0" timeOffset="168592.79">25212 5363 0,'27'0'63,"57"0"-48,-28 0-15,28 0 16,27 0-16,57 0 15,-28 0-15,-1 0 16,29 0-16,-29 0 16,29 0-16,-56 0 15,-29 0-15,-27 0 0,-28 0 16,28 0-16,-28 0 16,0 0-16,0 0 31,-28-28 31</inkml:trace>
  <inkml:trace contextRef="#ctx0" brushRef="#br0" timeOffset="168937.36">26719 5028 0,'0'-28'16,"56"28"31,28 0-32,0 84-15,27-56 16,-55 27-16,-28-27 15,-28 28-15,84-28 0,-84 0 16,0 28 0,0-28-16,0 28 15,0-28 1,-28-28-16,28 56 16,-56-56-1,56 27-15,-28-27 31,28 28-31</inkml:trace>
  <inkml:trace contextRef="#ctx0" brushRef="#br0" timeOffset="170714.89">28115 5112 0,'0'28'422,"0"55"-406,0-55 0,56 0-16,-56 28 15,28-56 1,-28 84-16,56-56 15,-56 0 1,28-28 0,-28 56-16,28-56 31,27-84 31,-55 28-62,28 0 16,-28-28-16,56-27 16,-56 27-16,0 0 15,56 28-15,-56 0 16,56 28 0,-28 28 77</inkml:trace>
  <inkml:trace contextRef="#ctx0" brushRef="#br0" timeOffset="171381.12">28757 5140 0,'-55'0'125,"55"55"-109,-56-55-16,56 56 15,0 0 1,-56 0-16,56 0 15,28-28 1,0-28 0,-28 56-1,56-56-15,-1 0 16,1 0 0,0 0-1,0 0 1</inkml:trace>
  <inkml:trace contextRef="#ctx0" brushRef="#br0" timeOffset="172051.22">28674 5140 0,'28'0'31,"-1"0"0,29 0-15,-56 27-1,28 29 1,-28 0 0,0 0-1,-28-56 1,28 28-16,-56-28 16,56 56-1</inkml:trace>
  <inkml:trace contextRef="#ctx0" brushRef="#br0" timeOffset="172417.59">28953 5084 0,'28'56'63,"28"-29"-63,-56 1 16,27-28-16,-27 56 15,0 0 1,0-84 31,0-28-32,0 0 1,0 1 0,56 55-1,-56-28-15,56 28 16,-28 0-16,0 0 15</inkml:trace>
  <inkml:trace contextRef="#ctx0" brushRef="#br0" timeOffset="172727.23">29232 5084 0,'0'56'0,"0"-29"15,0 29 16,56-56-31,-28 0 32,0-28-32,55-27 15,-83 82 32,0 29-31,0 0-16,-27 28 15,27-28-15,0-28 16,0 0-16,0 28 16,0-1-1</inkml:trace>
  <inkml:trace contextRef="#ctx0" brushRef="#br0" timeOffset="173198.66">30768 4609 0,'0'-28'0,"0"-28"31,-56 56-15,56 28 0,-84 0-16,84 28 15,-28 28-15,28-29 16,0 1-16,28 0 15,28 0 1,-28 0-16,0-28 0,27 28 16,1 0-1,-56-1 1,0-27-16,0 28 16,-28 0-16,0-56 15,-27 0-15,27 28 16,0-28-16</inkml:trace>
  <inkml:trace contextRef="#ctx0" brushRef="#br0" timeOffset="173822.79">31214 5056 0,'0'56'0,"0"-28"16,0 27-1,-56 1-15,56-28 16,0 28 0,-27-56-16,27-28 46,0 0-46,0-28 16,0-27-16,27-1 16,29-28-16,0-28 15,0 84-15,-56 29 16,28-29 0,-28 112 15,0-1-16,0 29-15,0-28 16,0 0-16,0 0 16,0 0-16,0-28 15,28-28-15,-28 28 16,56-28 15,-28 0-15,-1-56-16,29 28 15,-28 28-15,0 0 47,28 56-31,-28-56 0,-28 28-1,56-28-15,0 0 16,27 0-1,-27 0 1</inkml:trace>
  <inkml:trace contextRef="#ctx0" brushRef="#br0" timeOffset="175030.52">22559 7207 0,'0'-56'15,"56"28"1,-28 28 0,28-28-16,-28 28 15,28-84-15,-1 84 16,29-84-16,-28 28 0,28 0 15,55-27-15,29-1 16,-1 0-16,1-28 16,-1 1-16,29-1 15,-29 28-15,1 28 16,-56 0-16,-29 28 16,1 28-16,-28-55 15,-28 55-15,28-56 16,0 56-1,-56-28 189,0 0-189,27 28 1</inkml:trace>
  <inkml:trace contextRef="#ctx0" brushRef="#br0" timeOffset="177069.77">26328 10475 0,'56'0'78,"0"0"-78,28 0 16,0 0-16,27 0 16,1 0-16,0 0 15,-1 0-15,-27 0 16,-28 0-16,0 0 0,-28 0 16,-56 0 46</inkml:trace>
  <inkml:trace contextRef="#ctx0" brushRef="#br0" timeOffset="177463.86">27892 10000 0,'-28'0'16,"0"0"15,-28 28-31,56 0 16,-56 27-1,56 29-15,-56-28 0,56 28 16,0 0 0,0-28-16,0-1 0,0-27 15,0 28-15,0-28 16,56-28-1,0 0-15,-28 0 16,28-28-16,0 0 16,55-28-16</inkml:trace>
  <inkml:trace contextRef="#ctx0" brushRef="#br0" timeOffset="177834.93">28422 10139 0,'-56'0'31,"56"28"-31,0 28 16,-27-28-16,27 0 15,0 28-15,0-28 16,27 28-1,1-56 1,56 0 0,-56 0-16,28-28 0,-56 0 15,28 28 1,-28-56-16,0 0 16,-56 56-1,0 0 1,28 0-16,0 0 15</inkml:trace>
  <inkml:trace contextRef="#ctx0" brushRef="#br0" timeOffset="178326.16">28674 10111 0,'28'0'15,"27"28"17,-55 0-32,28 0 15,-28 28-15,56 0 16,-56-28-16,28 28 16,-28-84 30,0 0-46,0-28 16,0 0 0,56 0-16,-56 28 15,28 28-15,28 0 32,-1 0-17,1 56 1,-28-56 31,0 0-32,28 0 1,-28 0 0,0 0-1,-28 56-15,0-28 31,56 28-31,-28-56 32</inkml:trace>
  <inkml:trace contextRef="#ctx0" brushRef="#br0" timeOffset="179036.06">29623 10084 0,'0'83'47,"0"-27"-31,28-56-16,-28 28 16,0-56 30,56-28-46,-56 28 16,0 0 0,0 84 62,0 0-78,0-28 0,-28 56 15,28-28-15,0-28 16,0 0-16,-28-28 16,28 28-16,0-56 47,0-28-47,0 0 15,0-28-15,0 0 16,0 1-16,0-1 15,0 28-15,0 28 16,56 28-16,-56-56 16,28 56-1,-1 0 1,-27 28-16,56 28 16,-56 0-16,56 0 15,-56-1-15,0 29 16,0 0-16,0 0 15,-28 0-15,28-28 16,-28-29-16,28 29 16,-28-56-16,28 28 15,-55-28-15,27-28 47,28-28-47,0 1 0,0-29 16</inkml:trace>
  <inkml:trace contextRef="#ctx0" brushRef="#br0" timeOffset="179520.03">30153 9553 0,'28'0'63,"-28"84"-63,56 27 15,-56 1 1,0 0-16,0 27 0,0-27 15,56 28-15,-56-28 16,0-29-16,0-27 16,0 0-16,0 0 15,0-112 32,0-28-47</inkml:trace>
  <inkml:trace contextRef="#ctx0" brushRef="#br0" timeOffset="180038.99">30656 9860 0,'-28'0'16,"0"0"-1,0 28-15,-28-28 16,0 28-1,56 0 1,-27-28-16,27 84 16,0-56-16,0 0 0,0-1 15,0 29-15,0-28 16,27-28 0,29 28-1,0-28 1,-28 0-16,28-28 15</inkml:trace>
  <inkml:trace contextRef="#ctx0" brushRef="#br0" timeOffset="180694.07">30712 9944 0,'0'-28'15,"0"112"48,0-56-32,56-28-15,-29-28-1,-27 0 1,56 0-16,-56-28 16,0 28-16,0 0 15,-28 28 17,-27 0-17,-1 0-15,56 56 16,-56-28-1,56 28-15,-56 28 0,56-56 16,0-1-16,0 1 16,0 28-16,0 0 15,28-56 1,28 0 0,-28 0-16,0 0 15,27 0-15,1 0 16,0-28-16,-28 28 15,28-28-15,-28 28 16,-28-56-16,84 56 0</inkml:trace>
  <inkml:trace contextRef="#ctx0" brushRef="#br0" timeOffset="180987.67">31242 9804 0,'0'-56'0,"0"84"47,0 0-31,56 0-16,-56 28 0,28-56 15,-28 56-15,56-56 16,-56 28-16,56-28 16,-28 0-1,27 0 1</inkml:trace>
  <inkml:trace contextRef="#ctx0" brushRef="#br0" timeOffset="181166.25">31633 9553 0,'-28'28'16,"-56"56"-1,29 27-15,-29-27 0,-28 28 16,-27 27-16,55-55 16,0-28-16,56 28 15,0-56-15,-28 28 16,28-28-16</inkml:trace>
  <inkml:trace contextRef="#ctx0" brushRef="#br0" timeOffset="182154.81">29679 10307 0,'56'0'93,"-29"0"-77,-27 56-16,0 0 16,0 28-16,0-1 15,56 29-15,-56 0 16,0-28-16,0-1 0,0-27 15,0 0-15,-28 0 16,28-28-16,0 84 16,0-56-16,28-84 62,-28 0-62,28-28 16,28 28-16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1-07-30T06:30:15.912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70C0"/>
    </inkml:brush>
    <inkml:brush xml:id="br2">
      <inkml:brushProperty name="width" value="0.05292" units="cm"/>
      <inkml:brushProperty name="height" value="0.05292" units="cm"/>
    </inkml:brush>
    <inkml:brush xml:id="br3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31521 11553 0,'35'0'125,"18"0"-110,-18 0-15,18 0 16,-18 0-16,1 18 16,17-18-16,-18 0 15,18 0-15,-18 0 16,0 0-16,1 0 16,-19 0-16,19 0 15</inkml:trace>
  <inkml:trace contextRef="#ctx0" brushRef="#br0" timeOffset="751.65">32120 11095 0,'-35'-18'16,"35"1"0,-17 17 46,-1 17-46,-17 19-1,35 16 1,0 1 0,0 0-16,0-17 15,0-1-15,0 0 16,0 0 0,35-35-16,-17 0 15,-1 0 1,18-17-1,-35-19 1,36 36 0,-36-17-16,0-18 15,0-1 1,0 1 0,0 0-1,-18 35-15,18-36 0,-18 36 31,18-17-31,-35 17 0,18 0 16,-19 0-16,19 0 16,17 17 46</inkml:trace>
  <inkml:trace contextRef="#ctx0" brushRef="#br0" timeOffset="2048.71">32015 11553 0,'53'36'157,"35"-36"-142,-35 0 1,-18 0-16,0 0 15,0 0-15,-17 0 16,0 0 0,-18 17 77,0 1-77</inkml:trace>
  <inkml:trace contextRef="#ctx0" brushRef="#br0" timeOffset="2545.51">32138 11871 0,'0'-35'15,"0"52"48,0 1-63,0 17 15,0 1-15,0-1 16,0 0-16,0 0 16,-18 18-16,18-35 15,0 0-15,0 17 16</inkml:trace>
  <inkml:trace contextRef="#ctx0" brushRef="#br0" timeOffset="5694.53">24765 8484 0,'0'0'0,"-18"0"0,18-17 16,-17 17-16,-19 0 15,36-36 1,-17 36-1,-1 0 1,-17 18 0,0 0-1,17-18 1,-17 53-16,17-18 16,-17 0-16,0 0 0,-1 1 15,1 17-15,35 0 16,-35-1-1,35 1-15,0 0 16,0 0-16,0 0 16,0 0-16,0 53 15,35-53-15,0-18 16,-17 0-16,17 18 16,0 0-16,-17-18 15,17-17 1,18 17-16,-17-35 15,-1 18-15,0-18 0,0 0 16,1 0-16,-1 0 16,18 0-16,-18 0 15,0-35-15,1-1 16,34-34-16,-34 52 16,-19-17-16,-17 0 15,35-1-15,-35 19 16,36-18-16,-36 17 15,35 0 1,-35-17-16,18 17 0,-18 1 16,0-19-16,0 19 15,0-19-15,0 1 16,0 18-16,0-36 16,0 35-16,0-35 15,0 35-15,-36 1 16,36-18-1,-35 35-15,35-36 16,-35 36-16,35-35 16,-35 35-16,17-35 0,-35-1 15,35 36 1,1 0-16,-1 0 16,-17 0-16,-1 0 15,1 0-15,0 0 16,-18 18-16,35-18 31,18 35-31,0 1 16</inkml:trace>
  <inkml:trace contextRef="#ctx0" brushRef="#br0" timeOffset="6675.79">24589 8925 0,'0'0'0,"-18"0"16,-17 0 0,-1 0-1,54 0 16,0 0-15,17 0 0,0 0-16,18 0 0,0 0 15,-18 0-15,1 0 16,17 0-16,-36 0 16,1 0-1,-1 0-15,-34 0 47,-18-17-31,-1 17-16,1 0 15,-36 0 1,54 0-16,-18 0 16,-1 0-1,19 0-15,17 17 16,0 36-1,0-35 1,17-18 0,1 0-16,35 17 15,-18-17-15,18 0 16,0 0-16,0 0 16,-36 0-16,-52 36 62,-71-19-46,89 19-1,-36-1-15,53 0 16,-18-35 0,18 36-1,0-1-15,18 0 31,35-35-15,-18 0-16,-17 0 16,-1 0-16,1 0 15,17 0-15,0 0 16,-35-35 46</inkml:trace>
  <inkml:trace contextRef="#ctx0" brushRef="#br0" timeOffset="8151.15">20585 8996 0,'0'-18'15,"17"18"95,36 0-95,18 0-15,35 18 16,17-18-16,0 0 16,19 35-16,-1-35 15,0 35-15,18-35 0,-1 53 16,-34-53-16,17 36 15,0-36-15,0 0 16,0 35 0,0-35-16,0 0 0,1 0 15,-19 0-15,-35 0 16,-17 35-16,-18-35 16,-18 0-16,0 0 15,-17 0-15,17 0 16,-17 0-16,17 0 15,0-17 1,1 17 0,-1 0-1,-17 0 1,-1 0 0,18 0-1,-17 0-15,0 0 0,17 0 16,0 0-16,1 0 15,17 0-15,-36 0 16,1 0-16,-1 0 31</inkml:trace>
  <inkml:trace contextRef="#ctx0" brushRef="#br0" timeOffset="8970.57">20338 10566 0,'0'0'0,"35"0"16,-35-18 0,53 18-16,-36 0 15,1-18-15,17 18 0,-17 0 16,17-35-16,18 35 16,18-17-16,35 17 15,-1-71-15,19 18 16,176-53-16,-159 53 15,35 0 1,-17 18-16,0 0 16,-18 0-16,0-18 15,0 17-15,18 1 16,-18 0-16,-18-18 0,1 0 16,35 0-16,-36 0 15,-17 18 1,-18 0-16,-17 35 15,-1-53-15,-17 53 16,35-18-16,-35-17 16,-17 35-16,-1 0 15,0-36-15,0 36 16,1-17-16,-1 17 16,-17 0-16,17 0 15,-35-35-15,0 52 94</inkml:trace>
  <inkml:trace contextRef="#ctx0" brushRef="#br0" timeOffset="9564.74">20197 12418 0,'17'0'16,"-17"-18"-16,35 18 16</inkml:trace>
  <inkml:trace contextRef="#ctx0" brushRef="#br0" timeOffset="10238.14">20320 12400 0,'0'0'0,"35"-35"16,-17 35-16,0 0 16,-1 0-16,18-18 15,1-17-15,-1 35 16,0-35-16,1 17 15,34-17 1,-17-18-16,35 18 16,-17-18-16,211-106 15,-158 71-15,17 0 16,-18-1-16,1-17 16,17 1-16,-18-1 15,36-18-15,0 36 16,-18-18-16,141 0 15,-211 54 1,17 34-16,0-35 16,-35 18-16,0-18 15,17 35-15,-17-52 16,124-89-16,-89 106 16,0 0-16,-35 18 15,-18 35-15,-17-18 16,17 18-1,-17 0-15,-1-35 16,36 35-16,-35-35 16,17 35-16,1-53 15,-1 17-15,18 19 16,-18-19-16,-17 36 16,17-17-16,-17 17 31,-18-18-31,0-17 31,17 35-31,-17-53 16,35 18-16,1-1 15,-19 1-15,19 0 16,-1 0 0,0-1-1,-17 19 1</inkml:trace>
  <inkml:trace contextRef="#ctx0" brushRef="#br0" timeOffset="11590.28">20496 14446 0,'0'-17'31,"18"17"-16,17 0 1,18-18 0,-35 18-16,0-53 15,17 18-15,0 0 16,18-54-16,18-17 16,-1 1-16,1-1 15,17 0-15,0 18 16,0 0-16,-17-1 15,-1 19-15,19-18 16,-19-1-16,54-34 16,-36 17-16,18-17 15,17-36-15,-17 18 16,17 0-16,-17 35 0,106-71 16,-124 107-1,0-1-15,-17 1 16,35-1-16,-1 1 15,-16-18 1,140-89-16,-123 89 16,0 0-16,-18 17 15,0 1-15,-35 34 16,0-17-16,17-17 16,1 17-16,0-35 15,-19 0-15,125-89 16,-89 89-1,-17 17-15,-18 19 16,-1 16-16,-16-17 16,-1 18-16,53-53 15,-53 53-15,18-18 16,0-18-16,-17 18 16,16-17-16,-34 34 15,17 1-15,-35 0 16,36 0-16,-36 17 15,17-17-15,-17 17 16,0 0-16,0 1 16,36-19-16,-36 19 15,0-1-15,17-17 16,19-18-16,-36 18 16,17 17-16,-17 0 15,35-17-15,-35 17 16,0 1-1,0-36 17</inkml:trace>
  <inkml:trace contextRef="#ctx0" brushRef="#br0" timeOffset="12270.79">24201 9860 0,'0'-17'47,"0"-1"-16,0-17-31,35 35 16,-35-53-16,53 35 15,-36-17 1,72-18-16,-72 35 16,19 1-16,-1-36 15,-18 35 1,19-17-1,-19 35 1,-17-18 0,0 0 46</inkml:trace>
  <inkml:trace contextRef="#ctx0" brushRef="#br0" timeOffset="12910.71">24007 9437 0,'0'0'0,"-36"0"31,19 0-15,17-35 125,53 35-141,17-18 31,-35 18-31,1-35 0,-1 35 16,18-18-16,-18 18 15,0-35-15,1 35 16,-1 0-16,0-18 15,53 18-15,-70 0 16,17 0 0,-35-18-16,-17 18 93</inkml:trace>
  <inkml:trace contextRef="#ctx0" brushRef="#br0" timeOffset="13563.88">23883 9260 0,'-18'0'15,"-17"0"32,53 0 31,17-35-78,0 35 16,1 0-16,17 0 16,-1 0-16,1-17 0,0 17 15,-17 0-15,16 0 16,-34 0-1,0 0-15,17-36 16,0 36-16,1 0 16,-19 0-1,19-17 1,-54 17 46,-17 0-30</inkml:trace>
  <inkml:trace contextRef="#ctx0" brushRef="#br0" timeOffset="14769.58">25135 8978 0,'18'0'15,"-18"-17"1,35 17-1,1 0 1,-19 0-16,19 0 16,16 0-16,1 0 15,18 0-15,35 0 16,17 35-16,1-35 16,-1 53-16,-17-53 15,53 70-15,-18-70 0,-18 53 16,1-53-1,-18 53-15,-1-53 16,1 18-16,0-18 16,-18 35-16,18-35 15,0 53-15,35-18 16,-88-35-16,0 0 16,-18 36-16,18-36 15,-35 0-15,-1 0 16,19 0-1</inkml:trace>
  <inkml:trace contextRef="#ctx0" brushRef="#br0" timeOffset="16141.84">27958 8731 0,'0'-35'16,"-36"35"31,36 18-32,-53-1-15,18 19 16,18-19-16,-19 18 16,1 1-16,0-1 15,-1 18-15,1 35 0,35-17 16,-53 35 0,53-36-16,0 1 15,0-1-15,0 1 0,0 17 16,0-18-16,53-17 15,0 36-15,-18-36 16,36-1 0,-36-16-16,18-1 15,0-35-15,18 53 0,-1-53 16,1 18-16,-1-18 16,-17 0-16,18 0 15,-18 0-15,0 0 16,-1 0-16,1 0 15,71 0 1,-54-36-16,19 1 16,-36 0-16,17-18 15,1-35-15,17 17 16,-18 18-16,1-70 16,-71 87-16,35-34 15,-35 35-15,0-18 16,0 0-1,-17 0-15,-19 0 16,19 18-16,-19-18 16,-34 0-16,35 17 15,-18 19-15,17-18 16,1 17-16,0 18 16,-18-35-16,0 35 15,-18 0-15,-17-36 0,18 36 16,-1 0-16,1 0 15,-1 0 1,18 0-16,0 0 16,18 0-16,-18 0 15,18 0-15,-1 0 16,1 0-16,17 0 16,-17 0-1</inkml:trace>
  <inkml:trace contextRef="#ctx0" brushRef="#br0" timeOffset="16823.09">28522 9349 0,'0'0'0,"0"17"0,-18 19 16,1 16-16,-18 1 15,17-35-15,-17-18 16,17 35-16,0-35 16,-17 0-16,17 0 15,1 0-15,-18 0 16,17 0-16,0 0 15,-35-53-15,53 18 16,0 0 0,0 0-16,18-1 15,0 36-15,-18-35 16,35 35-16,0 0 0,-17 0 16,-1 0-16,19 0 15,-1 0-15,18 0 16,-18 0-1,0 0-15,1 0 16,-1 0-16,18 0 16,-35 0-16,-1 0 15,18 0 1,18 0 0,-17 0-1,-1 0 1,-17 0-1,-1 0 1,-17 18-16,36-18 16</inkml:trace>
  <inkml:trace contextRef="#ctx0" brushRef="#br0" timeOffset="18271.08">29475 9349 0,'-18'0'15,"-17"0"17,17 0-1,0 0-16,-17 0 1,17 0 15,71 0 63,0 0-78,18 0-16,17 0 0,36 0 15,17-36-15,0 36 16,0 0-16,0-35 16,0 35-16,-17-35 15,-1 35-15,-17 0 16,-36-35-16,-17 35 15,-17 0-15,-19 0 16,-17-18-16,36 18 16</inkml:trace>
  <inkml:trace contextRef="#ctx0" brushRef="#br0" timeOffset="19710.39">31327 11783 0,'0'-35'0,"0"70"93,0 0-77,0 0-16,0 1 16,0-1-16,0-17 15,0 17-15,0 0 16,0-17 15</inkml:trace>
  <inkml:trace contextRef="#ctx0" brushRef="#br0" timeOffset="21312.65">31221 8608 0,'0'0'0,"0"17"47,0 19-32,35-1-15,-35 0 16,0 1-16,18 34 16,-18-17-16,0-18 15,0 18-15,0-35 0,35-18 16,-35 17-1,35-34 17,-35-18-32,53-18 15,-53 17-15,53 19 16,-53-19-16,18 36 16,-18 18 30,0 17-30,0 1-16,0 17 16,0-1-16,-35 1 15,35 18-15,-36 0 16,36-19-16,-35-16 0,35-1 16,0-17-16,-18 17 15,18 0 1,0-17 15</inkml:trace>
  <inkml:trace contextRef="#ctx0" brushRef="#br0" timeOffset="21809.63">31574 9190 0,'0'0'0,"17"0"31,19 0-15,-36 18-1,0-1 1,0 1 0,0 17-16,0-17 0,0-1 15,0 19 1,-36-19-16,36 1 0,0 17 15,0 0 1,0-17 15,18-18-31,17 0 16,0 0-16,-17 0 16,17 0-16,1 0 15,-1 0-15,-17 0 16,-18-35-1,17 35-15,-17-18 16</inkml:trace>
  <inkml:trace contextRef="#ctx0" brushRef="#br0" timeOffset="22434.71">32015 9049 0,'35'0'31,"0"0"-31,18 0 16,18 0-16,52 0 15,-17 0-15,17 0 16,19 0-16,-1 0 15,-18 0-15,-35 0 16,-17 0-16,-18 0 16,0-18-16,-18 18 15,-17 0-15,-1 0 16,19-35-16,-19 35 16</inkml:trace>
  <inkml:trace contextRef="#ctx0" brushRef="#br0" timeOffset="23062.16">32932 8361 0,'0'0'0,"-18"0"16,-17 0 30,17 35-46,18 18 16,-35-18-16,35 1 16,0-1-16,0 0 15,0 0-15,0 18 16,0-35-16,0 0 16,18-18-16,-18 17 0,53-17 15,-36 0-15,1 0 16,17 0-1,-17-17-15,-1-1 16,19-17-16,-36-1 0,17 1 16,-17 0-1,0 0-15,0-18 16,0 17-16,0 19 16,-35-19-16,0 1 15,17 35 1,0 0-1,-34 18 1,52-1 0</inkml:trace>
  <inkml:trace contextRef="#ctx0" brushRef="#br0" timeOffset="23502.25">32791 9419 0,'0'35'47,"0"1"-31,0 17-16,0 0 15,0-1-15,0-16 16,0-1-16,0 0 16,0 1-16,0-19 15,0 19-15,0-19 16</inkml:trace>
  <inkml:trace contextRef="#ctx0" brushRef="#br1" timeOffset="71011.74">24871 5980 0,'0'0'0,"-18"0"0,1 0 32,-19 0-1,1 0-16,0 0-15,17 17 16,0-17-16,-34 18 16,16-18-16,1 70 15,-18-52-15,18 17 16,17 1-16,-17-1 16,35 18-16,-18 0 0,18 0 15,0 0-15,0-1 16,0 1-16,36 18 15,-19-36 1,36 1-16,-18 16 16,1-34-16,17 17 15,88 1-15,-71-36 16,-17 0-16,0 0 16,18 0-16,-1 0 15,18-53 1,-35 53-16,0-53 15,-18 35-15,54-35 16,-72 18-16,19 0 16,-36-18-16,17 0 15,-17-18-15,0 18 16,0-52-16,0 52 16,-35 0-16,17 17 15,-17 19 1,17-18-16,-17 17 15,0 18-15,0-35 16,-1 35-16,-52 0 16,35 0-16,0 0 15,0 0-15,0 0 16,-17 53-16,35-53 16,-1 35-16,-34 18 15,70-36-15</inkml:trace>
  <inkml:trace contextRef="#ctx0" brushRef="#br1" timeOffset="72108.45">24448 6191 0,'0'0'0,"-18"0"15,18 18 32,18-18-31,17 18-16,0-18 0,18 0 15,0 0-15,0 0 16,0 0-16,17 0 16,-17 0-16,-18 0 15,1 0-15,-19 0 16,1 0 0,-18-36 30,-35 36-30,17 0-16,-17 0 16,0 0-16,-36 18 31,36-18-31,-18 0 0,35 35 16,1-35-16,-19 18 15,1 17 1,35-17-1,0-1 1,0 19 0,35-36-16,-17 17 15,17-17-15,18 0 16,18 0-16,-1 0 16,-17 0-16,53 0 15,-88 0-15,-1 0 16,1 0-1,-18 36 1,-35-19 15,17-17-15,-17 35-16,17-35 16,-17 18-16,17-18 15,-17 35-15,17-35 16,1 18-16,-19-18 15,36 18-15,0 17 16,18-17 0,35 17-1,-36-35 1,19 0-16,-1 0 16,18 0-16,-18 0 15,1 0-15,-1 0 16,0 0-1,0-18-15,-17 18 0,0 0 16,-18-17 31</inkml:trace>
  <inkml:trace contextRef="#ctx0" brushRef="#br1" timeOffset="74187.74">20461 9119 0,'0'18'31,"0"0"0,18-18 47,52-36-78,36-17 0,18-17 16,-1-1-16,53-17 16,1 0-16,17 35 15,0 0-15,-18-17 16,1 17-16,-1 17 15,-35 1 1,0 0-16,36-18 0,-36 0 16,-18-18-16,18 18 15,-35 1-15,-35 16 16,-18 1-16,17 0 16,-34 17-16,-1-17 15,0 17-15,-17 1 0,17-19 16,-17 19-1,-1-19-15,19 19 16,-19-19-16,18 36 16,18-35-16,18 17 15,-36 18-15,1-35 16,16 35-16,-34-17 16,0 17-16,17-53 15,0 35-15,-17 0 16,17-35-1,-17 36-15,-18-1 0,53-17 16,-36 0 0,-17 17-16,18 18 15,-18-53-15,53 18 16,-53 17-16,53-17 0,-36 17 16,19-17-16,-19 35 15,1-35 1,35-1-1,-35 1-15,17-18 16,-35 36 0,18-1-16,-18-17 15,35-1 1,-35 1-16,17 35 16,-17-35-16,18 0 31,17-1-16,-17 19 1,-18-19 31,35 36-47,-52 0 78</inkml:trace>
  <inkml:trace contextRef="#ctx0" brushRef="#br1" timeOffset="75632.82">20514 10866 0,'0'0'0,"53"-36"32,0 1-17,-35 0-15,34 17 16,-16-17-16,17 0 16,17-36-16,18-17 0,1 0 15,16-18-15,1-18 16,18-17-16,17-18 15,18 36-15,-1-36 16,1-17 0,0-1-16,0 36 15,-18-17-15,17 34 0,1-17 16,0 0-16,17 17 16,-35-17-16,1 35 15,-19 1-15,18 16 16,-70 1-16,17 0 15,53-35 1,-106 70-16,18-18 16,-18 18-16,36-17 15,0-19-15,-1 1 16,1 18-16,35-36 16,-89 71-16,18-1 15,1 1 1,-1 17-1,-17 18 1,17-17-16,-17-19 16,17 19-16,18-18 15,-18 17-15,0-17 16,-17 17-16,17-17 16,-17-1-1,17 1-15,-35 0 31,0 0-31,0-1 32,0 72 30,0-1-62</inkml:trace>
  <inkml:trace contextRef="#ctx0" brushRef="#br1" timeOffset="78462.86">20373 14993 0,'0'0'0,"-18"0"16,18 18-16,18-18 31,17 0-15,-17 0-1,35 0 1,-18-18 0,-35-17-16,53-18 15,0-53-15,0-53 16,17 1-16,-17-19 0,0 1 16,18 17-16,17-17 15,-35-1-15,0 36 16,0-35-16,35-1 15,-18 36-15,19-18 16,16 18-16,-16 0 16,-1 0-16,0 0 15,18 0-15,-18 0 16,0 0-16,18-18 16,-18 18-16,0 17 15,18 1-15,-35 17 16,-1 0-16,-17 18 15,106-124-15,-71 107 16,-17-1 0,-1-18-16,19-35 15,34-17-15,-35 53 16,18-1-16,-18 1 0,0 52 16,1 1-16,-19-1 15,-34 18-15,16-17 16,1-19-16,-17 36 15,17-35 1,-1 35-16,54-123 16,-53 123-16,-18 18 15,18-18-15,-17 18 16,-19-1-16,19-17 16,-19 18-16,19 0 15,-19 0-15,18-18 0,-17 17 16,17 1-1,-17 0-15,17-1 16,-17-16-16,17 16 16,-35 19-16,35-36 15,1 0-15,-36 35 16,35-35-16,-35 36 16,0-1-16,18-17 15,-18-1-15,0 19 16,0-1-16,35-35 15,-35 36 1,0-19 0,0 1-16,0 0 15,18 17-15,-18-17 16,0-18 0,0 18-1,0-1 1,0 19-1,0-1 1,0-17 0,0 17-1,0 1 1,35 17 0,-35-18-16,0-35 15,17 35-15,-17 1 16,0-19-16,0 19 15,18-1-15,-18-17 16,0 0-16,35 17 16,-35 0-16,0-17 15</inkml:trace>
  <inkml:trace contextRef="#ctx0" brushRef="#br1" timeOffset="80639.8">25030 7214 0,'0'-35'62,"35"0"-46,-35 17-16,0 0 16,18-17-16,-18-18 15,0 36-15,35-19 16,-35 1-16,0 0 16,17-18-16,-17 18 15,0-1-15,36 1 0,-36 17 16,0-17-16,0 18 15,17 17-15,-17-36 16,0 19 0,0-19-1,0 19 1,0-1 0</inkml:trace>
  <inkml:trace contextRef="#ctx0" brushRef="#br1" timeOffset="84574.64">25612 6332 0,'35'0'156,"-17"0"-156,-1 0 0,19 0 16,16 0-16,1 0 15,18 0 1,-1 0-16,36 0 0,0 18 16,-18-18-16,36 0 15,-1 35-15,-17-35 16,53 0-16,-18 0 15,-35 0-15,17 0 16,1 0-16,70 0 16,-124 0-1,-17 0-15,-17 0 16,-1 0-16,0 0 16,-17 0-16,17 0 15,-17-17-15,-1 17 31,19 0 94,-1 0-93</inkml:trace>
  <inkml:trace contextRef="#ctx0" brushRef="#br1" timeOffset="85435.41">28822 6033 0,'-18'-36'31,"-17"1"-16,17 35-15,1 0 16,-19 0 0,1 0-16,0 0 15,0 0-15,-18 0 16,-18 18-16,1-18 16,-19 70-16,19-52 0,17 35 15,0 0-15,-18 0 16,1 35-16,17 18 15,0-1-15,18 1 16,35-18 0,-35 18-16,35 18 15,17-71-15,1-18 16,35 18-16,0-18 16,0 0-16,35-35 15,18 53-15,-18-53 0,35 0 16,-17 0-16,18 0 15,-1 0-15,1 0 16,-19 0 0,-16-17-16,-19 17 15,1-71-15,34 18 16,-34 18-16,-18-36 16,0-17-16,0-18 15,-18 18-15,0-18 16,-35 36-16,36-107 15,-54 107-15,-35 17 16,0 0 0,0 18-16,-35-18 15,17 0-15,1 18 16,-18-1-16,17 36 16,-88-53-16,71 53 15,-35 0-15,35 0 16,-36 36-16,18-1 15,0 18 1,18 17-16,35-34 0</inkml:trace>
  <inkml:trace contextRef="#ctx0" brushRef="#br1" timeOffset="86130.07">28522 6473 0,'0'0'0,"0"36"32,0-1-32,0 18 15,0 0-15,0 0 16,0-18-16,0 0 16,0 1-1,-35-36 16,17 0-31,1-18 32,17-70-17,0 70 1,0-17-16,0 0 16,0 17-1,17 18-15,-17-18 16,53 18-16,-18-35 15,18 35 1,0-18-16,0 18 0,18-35 16,17 35-16,-18-35 15,36 35 1,-70-18-16,-1 18 16,18 0-16,-18 0 15,0 0-15,-17 0 16,0 0-16,-18-35 15,52 35-15,-34 0 16,-36 18 62</inkml:trace>
  <inkml:trace contextRef="#ctx0" brushRef="#br1" timeOffset="87587.11">29563 6279 0,'35'0'79,"0"0"-64,18 0-15,18 0 16,17 0-16,35 0 15,1 0-15,-1-17 16,-17 17-16,0 0 16,-35 0-16,-1 0 15,-17 0-15,18 0 16,-36 0-16,-17 0 16,35 0-1</inkml:trace>
  <inkml:trace contextRef="#ctx0" brushRef="#br1" timeOffset="88265.33">31080 5768 0,'0'0'0,"-18"-18"16,18 54 31,0 16-32,0-16-15,35-1 0,-35 0 16,53 1-16,-35-19 16,0-17-16,17 18 15,-18-18-15,19 0 16,-1 0 0,0-71-1,-35 36-15,18 0 16,-18 17-16,0-17 15,35 35-15,-35-18 16,0 36 31,0 17-47,-17 53 0,17 1 16,-53 16-16,17 1 15,1-18-15,0 18 16,0 18-16,-1-18 15,1-18-15,35-18 16,-18-17-16,18-18 16,0-17-1,0 17-15,0-52 47,36-19-31</inkml:trace>
  <inkml:trace contextRef="#ctx0" brushRef="#br1" timeOffset="88894.49">31380 6632 0,'0'0'0,"-18"0"15,18-35 1,53 35-1,0-18-15,-18 18 16,0 0-16,-17 0 16,0 0-1,-18 36 1,0-19 0,-36 19-16,19-19 15,-19-17-15,36 53 16,-17-53-16,17 18 31,35-18-15,-17 0-16,-1 0 15,19 0-15,-19 0 16,1 17-16,17 19 16,-35-1-1,0-17-15,0-1 16,0 18-16,0 1 15,0-19-15,-17 1 16,-19-18-16,-17 53 16,18-35-1,17-18 17,18-18-1</inkml:trace>
  <inkml:trace contextRef="#ctx0" brushRef="#br1" timeOffset="90084">32879 5362 0,'0'0'0,"-18"0"0,-17 0 31,17 0-31,18 18 16,-53 0-1,36 17-15,-18 0 0,-18 36 16,17-1-16,36 1 16,-53 17-1,53-18-15,0-17 16,0 18-16,18-18 16,35 35-16,-35-70 15,17 17-15,0-35 16,0 18-16,1-18 15,-19 0-15,1 0 16,17-18-16,-17-17 16,17-1-16,-17-16 0,-18-19 15,53-35 1,-53 18-16,0-18 16,35-17-16,-35 52 15,0 18-15,0 0 16,-35 53-16,35-53 15,-18 53-15,0 0 16,-17 18 0,0 17-16,-18 36 15</inkml:trace>
  <inkml:trace contextRef="#ctx0" brushRef="#br1" timeOffset="90681.39">32473 6438 0,'0'0'0,"18"0"63,35 0-48,17 0-15,36-35 16,0 35-16,0 0 16,17-35-16,-17 35 15,-35 0-15,-1-36 16,-17 36-16,-18 0 16,1 0-16,-1 0 15,-70 0 32</inkml:trace>
  <inkml:trace contextRef="#ctx0" brushRef="#br1" timeOffset="91078.52">32949 6597 0,'0'18'47,"0"17"-31,0 18-16,-35 0 15,35 0-15,0 0 16,-17-1-16,17 1 16,0 0-16,0 0 15,-36-18-15,36 1 16,0-1-16,0 0 15,0-17-15,0 0 16</inkml:trace>
  <inkml:trace contextRef="#ctx0" brushRef="#br1" timeOffset="94874.9">23989 5468 0,'0'18'63,"18"-1"-63,17 36 15,-18 0-15,19 0 16,-1 0-16,-17 18 16,17-19-16,0 1 15,-17 0-15,17-17 16,-35-19-16,35-17 16,-35 18-16,18-18 15,17 35 1,-17-17-16,-18 17 15,18-35 1,-18 18-16,35-18 16,-35 17-1,18-17 1,-18-35 15</inkml:trace>
  <inkml:trace contextRef="#ctx0" brushRef="#br1" timeOffset="95322.23">24148 5944 0,'0'0'0,"35"0"109,-35 18-109,18-18 16,-1 18-16,18-18 16,-17 53-16,0-53 15,17 17-15,-17-17 16,-18 18 0,17-18-1,19 0 48</inkml:trace>
  <inkml:trace contextRef="#ctx0" brushRef="#br1" timeOffset="95593.87">24500 5856 0,'0'0'16,"0"-35"-16,0 52 31,0 19-15,-17 17-16,17 0 15,-35-18-15,35 18 0,-36-36 16,36 1-16,-17 35 15</inkml:trace>
  <inkml:trace contextRef="#ctx0" brushRef="#br1" timeOffset="96689.42">23813 4727 0,'0'0'0,"0"-53"16,-36 53-1,36-35 1,0 17-16,0 36 94,0 0-94,0 35 15,0-18-15,0 0 0,0 0 16,0 1 0,0-1-16,18 18 15,-18-18-15,0 0 16,18 1-16,17 17 15,-18-18 1,19-17 0,-19-18-1,1 0 1,17 0 15,-17-18 0,-18-17-15,0-18-16,0 35 31,-35 18 47,17 0-62,0 0 0,1 0-1,17 35 48,0-17-32</inkml:trace>
  <inkml:trace contextRef="#ctx0" brushRef="#br0" timeOffset="107284.95">23760 8043 0,'0'18'78,"0"0"-63,0 52 1,0-52 0,0 17-16,0 0 0,0 1 15,0-19-15,0 1 16,0 17 0,35 0-16,-17-17 15,17-18 1,-18 0-1,36 0 1,-35 0 0,-18-18-16,0-17 15,18 35-15,-18-17 16,0-1 0,0 0-1,0-17 1,-18 35-16,18-18 15,-53 18 1,35 0 0,1 0-1,-1 0-15,-35 0 32,18 36-17,17-36 1,18 17-1</inkml:trace>
  <inkml:trace contextRef="#ctx0" brushRef="#br0" timeOffset="107956.8">24148 8237 0,'0'0'0,"-18"0"15,18-17-15,18 17 94,35 53-78,-18-36-1,0 36 1,0-18-16,-17-17 16,17 0-16,-17-18 0,-18 53 15,18-53-15,-18 17 32,-18-17 61</inkml:trace>
  <inkml:trace contextRef="#ctx0" brushRef="#br0" timeOffset="108394.94">24148 8431 0,'0'0'0,"35"0"16,-17 0 0,-1 0-16,18 0 15,-17 0-15,0 0 16,17 53-16,-17-53 15,-1 18-15,36-18 16,-35 18 0,-18-36 46</inkml:trace>
  <inkml:trace contextRef="#ctx0" brushRef="#br0" timeOffset="108770.22">24430 8308 0,'-35'0'16,"35"18"30,0-1-30,0 1-16,0 17 16,0-17-16,0 35 15,17-53 1,-17 17-16,0 19 16</inkml:trace>
  <inkml:trace contextRef="#ctx0" brushRef="#br2" timeOffset="120020.39">11377 9719 0,'0'-35'16,"35"52"15,-17-17-16,0 36-15,35-1 16,-18-17 0,18 35-16,17-18 0,1 35 15,52 19-15,1-19 16,-1 1-16,36 17 16,-35-18-16,-1 1 15,-17-18-15,-18 0 16,-17 0-1,-1-18-15,-35 0 0,-17 1 16,17-19-16,-17 18 16,35-17-1,-35-18-15,-1 0 32,18 0-17</inkml:trace>
  <inkml:trace contextRef="#ctx0" brushRef="#br2" timeOffset="121144.17">14217 9313 0,'0'0'0,"0"-17"15,0-1-15,0-17 32,0 17-32,-18 18 62,-17 35-62,-18 1 16,18 34-16,-36-17 15,1 35-15,-18 1 16,-1-1-16,1 18 16,0-1-16,0 1 15,0-18-15,35-17 16,-18 0-16,18-19 15,18-16-15,17 17 16,-17-18-16,17-17 16,-17 17-16,17-17 0,-17 17 15,35 0 1,0-53 46,18 18-46,-18-17 0,0-1 31,-18 18 78,18 88-110,-17-52-15,17 17 16,0-1-16,0 1 15,0 18-15,-36 35 16,36 17-16,0-35 16,0 36-16,0 17 15,0 88-15,0-88 16,0 18-16,0-53 16,-35 17-16,35-17 15,0-17 1,-35 16-16,35-34 15,0-1-15,0 1 0,0-18 16,0 0-16,0-18 16,0 0-16,0-17 15,0 0-15,-36 17 16,36-53 31</inkml:trace>
  <inkml:trace contextRef="#ctx0" brushRef="#br2" timeOffset="122644.49">12718 8273 0,'0'0'0,"0"-18"0,0 0 31,-18 18 32,0 0-48,1 0-15,17 18 16,-53 17-16,53 1 16,-18-1-16,18 18 15,-35 53-15,35-71 16,0 0-16,0 0 16,18 1-16,-18-1 15,52-17 1,-34-18-16,53 53 0,-36-53 15,0 0 1,0 0-16,1 0 0,-19-18 16,19 18-16,-36-18 15,17 18-15,-17-17 16</inkml:trace>
  <inkml:trace contextRef="#ctx0" brushRef="#br2" timeOffset="122984.07">13018 8537 0,'17'0'47,"-17"18"-32,0 35-15,0-18 16,35 0-16,-35 1 15,0-1-15,0 0 16,0 0-16,0-17 16,0 17-1</inkml:trace>
  <inkml:trace contextRef="#ctx0" brushRef="#br2" timeOffset="124364.34">11201 11448 0,'0'0'0,"-36"-18"15,19 18 1,-1 0 15,18 35-15,-53 36-16,18-18 16,17 0-16,18 17 15,-53 18-15,53-17 16,0-18-16,0-18 15,0 0-15,36-17 16,-1 17-16,-17-35 16,-1 18-16,19-18 15,-19 0-15,18 0 16,1 0-16,-1 0 16,0-53-16</inkml:trace>
  <inkml:trace contextRef="#ctx0" brushRef="#br2" timeOffset="124815.34">11236 11906 0,'0'0'0,"18"0"31,17 0-15,-17 0-16,-1 0 15,18 18-15,-17-18 16,-18 35-16,18-17 16,-18 17-16,0 0 15,0 1-15,-18-1 16,18 0-16,-35 18 15,35-35-15,0-1 16,0 1 0,17-18 15,19 0-31,17 0 0,-18 0 16,0 0-16,-17 0 15,-1 0-15,19 0 16,-1 0-1,-35-18-15,18 18 16,-18-35-16,17 35 16</inkml:trace>
  <inkml:trace contextRef="#ctx0" brushRef="#br2" timeOffset="125671.09">14552 11095 0,'0'0'0,"0"-18"0,-18 18 16,1 0-1,-1 0 1,-35 18-1,36 17 1,-19 0-16,19 1 16,17 17-16,-36 0 15,36-1-15,0-16 16,0-1-16,0 18 16,53-35-16,18 17 15,-36-18-15,18-17 16,18 0-1,17-17-15,-35 17 0</inkml:trace>
  <inkml:trace contextRef="#ctx0" brushRef="#br2" timeOffset="126224.58">14834 11395 0,'0'0'0,"36"0"31,-1 0-15,-17 0-16,17 0 15,-18 0 1,-17 17 15,0 19-15,-17-36-16,17 17 16,0 19 15,17-36-31,1 0 15,0 0-15,-1 0 16,19 0-16,-19 0 16,19 17-1,-36 18 1,0 1 0,0-19-16,0 1 15,0 17-15,0-17 16,-53-18-16,17 35 15,-17-17 1,36-18 0,-18 35-16,17-35 15,0 0-15,-17 0 16,17 0-16</inkml:trace>
  <inkml:trace contextRef="#ctx0" brushRef="#br1" timeOffset="168535.37">14975 9260 0,'-17'-17'15,"-1"17"1,1 0 15,-36 0-15,35 0-16,-17 0 15,-54 70 1,54-34-16,0-19 0,-18 36 16,-18-18-1,-17 36-15,0 17 16,0 0-16,17 1 15,-17-1-15,0 18 0,-18-1 16,18 1-16,17 18 16,1 17-1,-1-18-15,1 1 16,17-1-16,0 36 16,-35 106-16,52-142 15,36 1-15,-35-1 16,35 1-16,-35-1 15,35-35-15,0 0 16,0 1-16,0-1 0,0 0 16,17 0-16,-17-17 15,53-1-15,-53-17 16,36 0 0,-36 0-16,53 0 15,-53-18-15,17 53 16,18-52-16,-35-1 15,18-17-15,-18 17 16,35-17-16,-35-1 16,36-17-16,-36 53 15,35-53-15,-35 18 16,18-18 0</inkml:trace>
  <inkml:trace contextRef="#ctx0" brushRef="#br1" timeOffset="170290.96">14182 12065 0,'0'0'0,"0"35"47,0 1-31,0-1 0,17-35-16,19 0 15,-19 0 1,19-18-1,-36-17 1,35 0 0,-35 17-1,0 36 32,0 17-31,0 18-16,0 17 0,0 36 15,0-35-15,-18-1 16,18 19-16,0-37 16,0 1-16,0-35 15,0 0-15,-35 17 16,35-53 46</inkml:trace>
  <inkml:trace contextRef="#ctx0" brushRef="#br1" timeOffset="170985.57">14429 12524 0,'0'-18'0,"53"0"47,-36 18-32,18 0 1,-17 0-1,-18 18 17,0 17-32,-18-35 15,1 53-15,-36-35 16,71-18 46,17 0-46,0 0-16,-17 0 16,-18 17-1,17-17-15,-17 36 16,0-19 0,0 19-16,0-19 15,0 19 1,0 16-1,-35-52-15,35 18 16,-18-18-16,-17 0 16,18 0 15,-1 0-15</inkml:trace>
  <inkml:trace contextRef="#ctx0" brushRef="#br0" timeOffset="182166.43">10724 10037 0,'0'0'0,"0"-18"31,36 18 16,-1 0-47,-17 0 16,-1 0-16,19 0 15,-19 0-15,1 0 16,35 35-16,0-35 15,0 53-15,0-18 16,17-17-16,-35 35 16,1-18-16,34 36 15,-17-18-15,0 17 16,0-17-16,-18 18 16,18-18-16,35 141 15,-52-124-15,34 36 16,1 0-1,-1 0-15,-17 0 16,0-1-16,0 1 16,-18 0-16,1 0 0,-1-36 15,-35 1-15,0 35 16,0-18-16,0 0 16,0 18-16,0-18 15,0 18 1,-18-18-16,-17 89 15,35-72-15,-35 1 16,35-35-16,-36-1 16,36-17-16,0 0 15,-17 0-15,17 18 16,0-54 0,0-34 30,0-1-46</inkml:trace>
  <inkml:trace contextRef="#ctx0" brushRef="#br0" timeOffset="183458.33">10160 12312 0,'0'0'0,"0"-35"15,0 17 17,0 36-17,18 17 1,-18 0-16,35 1 16,-35-1-16,35 18 15,0-36-15,-17-17 16,17 18-16,-17-18 15,17 0 1,1-18 0,-1 1-16,-35-19 15,18-16-15,-18-1 16,0 17-16,0 19 16,0-1-1,0 53 32,0 18-47,0 35 16,0 1-16,0 34 15,0-17-15,0 17 16,0-17-16,0-35 16,0-18-16,0-18 15,0 0-15,0-17 16,0-36 31,35 18-32</inkml:trace>
  <inkml:trace contextRef="#ctx0" brushRef="#br0" timeOffset="184019.88">10795 12965 0,'0'0'16,"0"-36"-16,0 19 15,18 17 1,-1 0 0,19 0-1,-1 0 1,-35 17-16,0 1 15,0 17-15,0 1 16,0-1-16,0-18 16,0 19-16,0-19 15,0 1-15,-18-18 16,18 35-16,18-35 47,52 0-32,-17 0-15,0 0 16,0-35-16,-18 35 16,-17-18-16,0 18 15</inkml:trace>
  <inkml:trace contextRef="#ctx0" brushRef="#br3" timeOffset="199488.2">11060 8484 0,'0'-17'16,"0"34"77,17 89-77,19-53 0,-1 0-16,-18 18 15,19-1-15,-1 18 16,36 71-16,-36-88 16,0 17-16,18 0 15,0-35-15,-18 17 16,36-17-16,17 18 15,18-1-15,0-17 16,-36 0-16,18 0 16,1-17-16,-19-1 15,18 0-15,-17-35 16,-1 35-16,19-35 16,-36 0-16,70-17 15,-52-19-15,17 19 16,18-18-16,-18-1 15,0 1 1,-17 0-16,87-36 16,-70 36-1,1-18-15,17-18 0,-1 1 16,1-18-16,0-1 16,0 19-16,0-1 15,0 1-15,-18-1 16,70-70-16,-69 71 15,-19 17 1,18-36-16,1-16 16,-1-19-16,0 18 15,0 0-15,-17 18 16,-1 18-16,-70 34 16,18 36-16,-18-35 15,35 18 1,-35-19-1,0 54 64</inkml:trace>
  <inkml:trace contextRef="#ctx0" brushRef="#br3" timeOffset="200523.35">13176 7655 0,'0'0'0,"0"-17"16,0 52 46,-17 0-46,17 0-16,0 18 15,0-17-15,0-19 16,0 1-16,17-18 0,-17 35 16,36-35-1,-1 0 1,-18 0-16,19-17 0,-1 17 16,-17-53-16,-18 35 15,17 18-15,-17-35 16,0-1-1,36 36-15,-36-17 16,0 52 31,-89 194-16,54-123-31,17 0 16,-17 0-16,0-36 0,35-17 15,-35-17 1,35 17-16,0-18 16,0-53 46</inkml:trace>
  <inkml:trace contextRef="#ctx0" brushRef="#br3" timeOffset="201026.8">13564 8290 0,'0'0'0,"0"-17"15,0 52 48,0-17-63,0 34 15,0-16-15,0-1 16,-17 0-16,17-17 0,-18 17 16,18-17-1,0 0-15,-35 17 16</inkml:trace>
  <inkml:trace contextRef="#ctx0" brushRef="#br2" timeOffset="211777.98">8590 16228 0,'0'17'62,"0"19"-46,0-1-1,0-17 1,35-18-16,1 0 16,17-18-1,-18 0 1,0 1-16,-17-19 16,-18 19-16,35-18 15,-35-1 1,35 36-16,-35 18 62,0 17-62,-17 36 0,17-1 16,-53 1 0,53 35-16,-53-1 0,53-16 15,-35-1-15,35-35 16,0-18-16,-36-17 15,36 17-15,0-17 16,-17-18 78</inkml:trace>
  <inkml:trace contextRef="#ctx0" brushRef="#br2" timeOffset="212828.79">9155 16387 0,'17'0'62,"1"0"-46,17 0-16,0 0 16,1 0-1,-19 0 16,1 0 1</inkml:trace>
  <inkml:trace contextRef="#ctx0" brushRef="#br2" timeOffset="213144.03">9102 16581 0,'0'17'31,"17"-17"0,19 0-31,-19 0 16,19 0-16,-19 0 0,18 0 16,-17 0-16,0 0 15,17 0-15,0 0 32,-17 0-17,0 0 1</inkml:trace>
  <inkml:trace contextRef="#ctx0" brushRef="#br2" timeOffset="213637.88">9596 16298 0,'0'0'0,"0"18"78,0 17-78,0-17 16,0 0-16,0 17 15,0 0-15,0-17 16,0-1-16,17 19 15,-17-19-15,0 19 16,0-19 0,0 18-1,35-17 17</inkml:trace>
  <inkml:trace contextRef="#ctx0" brushRef="#br2" timeOffset="-214663.44">10689 15381 0,'0'0'0,"0"-35"15,0 17-15,0 53 79,0 18-79,0 36 0,0 52 15,0 53-15,0 0 16,-35 35-16,35 36 15,0 17-15,-35 71 16,35-18-16,0-88 16,0-18-1,0-35-15,0 106 16,0-177-16,0-52 16,0 0-16,0-19 15,0-16-15,0-19 16,0-34 31,17 17-32</inkml:trace>
  <inkml:trace contextRef="#ctx0" brushRef="#br2" timeOffset="-212716.09">11536 14870 0,'-18'-53'0,"18"17"15,0 19 1,35 52 46,-35 0-62,36 1 16,-36-1-16,53 18 16,-18-36-16,0 19 15,1-36-15,-1 17 16,0-17-16,0 0 15,1 0 1,-36-35-16,35 17 16,-35-17-16,0 0 15,0-18-15,0 35 16,0 1-16,0 52 62,0 18-62,0 0 16,0 0-16,0-18 16,0 18-16,0-18 15,0 0 1,0-17 31</inkml:trace>
  <inkml:trace contextRef="#ctx0" brushRef="#br2" timeOffset="-212368.31">12171 15028 0,'35'18'32,"-35"0"-17,0 35-15,0-18 16,18-18-16,-18 1 15,0 17-15,35-17 16,-35 0 0,18-18-1,17 0 32</inkml:trace>
  <inkml:trace contextRef="#ctx0" brushRef="#br2" timeOffset="-211591.61">13247 14711 0,'0'0'0,"-18"0"16,18-18-16,0 53 78,0 1-78,18-1 0,-18-17 16,17 17-16,36 0 15,-17-35 1,-19 36-16,19-36 15,-36-18 1,35 18-16,-35-53 16,0 18-16,35-1 0,-35 1 15,0 17 1,0-17 0,0 53 15,0 52-16,-35 36-15,0-18 16,35-17-16,-36-18 16,36 0-16,-17-18 15,17-17-15,0 17 16,0-53 31,17 1-32</inkml:trace>
  <inkml:trace contextRef="#ctx0" brushRef="#br2" timeOffset="-211176.06">13564 15046 0,'36'0'62,"-1"0"-46,0 18-1,-35 17 1,0 18 0,-17-18-1,17 0 1,0-17 0,17-18 15,18 0-31,1 0 15,-1 0-15,18 0 16,0 0-16,0-35 0,-18 35 16</inkml:trace>
  <inkml:trace contextRef="#ctx0" brushRef="#br2" timeOffset="-210457.98">14305 14693 0,'0'18'47,"35"-1"-47,-17 72 16,-18-72 0,35 1-1,1-18-15,-19 35 0,1-35 16,17 0-16,0 0 15,-35-17 1,36-19-16,-36 19 16,35-19-16,-35-17 15,35 18-15,-35 18 16,18 17 0,-18 17 15,0 18-31,-18 18 15,18 0-15,-17 18 16,17-36-16,-36 0 16,36 1-16,0-1 15,-17 0-15,17-17 16,0 0 0,0-1-1,0 18 16</inkml:trace>
  <inkml:trace contextRef="#ctx0" brushRef="#br2" timeOffset="-209993.77">14887 14923 0,'36'0'16,"-19"-18"-16,18 18 16,-17 0 15,-18 18-31,0-1 15,0 18-15,0-17 16,-18 0-16,-17 17 16,18 0-1,17-17 1,35-18 15,0 0-15,-17 0-1,-18 35 1,35-35-16,-35 35 16,0 1-16,-53-1 15,0-35 1,-17 35-16,-19-35 16,-16 0-16,16 36 15</inkml:trace>
  <inkml:trace contextRef="#ctx0" brushRef="#br2" timeOffset="-208516.31">11889 15240 0,'0'-35'16,"0"17"-1,17 18 1,-17-18 0,0-17 31,0 18-16,18 17-16,-18-18-15,18 18 32,-18-18-17,0-17 17,0 53 61,0 17-77,0 18-16,-18 0 16,-17 0-16,35-18 15,-36 18-15,36-18 16,0-17-16,-17-18 15,17 17-15,0-70 63</inkml:trace>
  <inkml:trace contextRef="#ctx0" brushRef="#br2" timeOffset="-207332.07">11994 16157 0,'0'-35'16,"18"35"47,-18 18-48,0 35 1,0-36-16,0 18 15,0 1-15,0-1 16,0 0 0,0 18-16,0-18 0,0 1 15,0-19-15,0 19 32,18-36-1</inkml:trace>
  <inkml:trace contextRef="#ctx0" brushRef="#br2" timeOffset="-204762.92">9596 16298 0,'0'0'0,"0"18"203,-18-18-203,18 35 0,0 1 16,0-1-1,0-18-15,0 1 16,0 17 0,0 1-1,0-19 1,18-17-16,-18 18 16,35-18-1,-35 35 1,17-35-1,-17 18 1,18-18 15,-18 17 1,18-17-32,17 0 31,-17 0 0,-1 0 0,-17-35 1,36 35-32,-36-17 31,17 17-31,-17-18 31,0 0-15,18-17 15,-18 17 0,0-17-15,0 0-1,0 0 1,0 17 0,0 0-1,-18 18 1,18-35 0,0 17 15,-17 18-31,17-17 15,-36 17 17,36-18-32,-17 18 47,17-35-32,-18 35 1,-17 0 15,17 0 0,18 17-15,-18 1 0,-17 0-1,35 17 63</inkml:trace>
  <inkml:trace contextRef="#ctx0" brushRef="#br2" timeOffset="-203289.47">13635 16104 0,'0'0'0,"-18"0"47,18 18-47,-35 17 16,35-17-16,0 0 15,0 17-15,0 0 16,0 0-16,0 1 0,0-19 16,18 19-1,35-19 1,-36 18-16,1-35 15,17 0-15,0 0 0,1 0 16,-19 0-16,19 0 16,-36-17-16,0-18 15,17 17-15,-17-17 16,0-1 0,0-17-16,-17-17 15,-54-36-15,53 71 16,-17 35-16,35-36 15,-53 36-15,36 0 16,-19 0 0,1 53-1,35-17-15</inkml:trace>
  <inkml:trace contextRef="#ctx0" brushRef="#br2" timeOffset="-202580.32">14693 16140 0,'0'0'0,"0"-18"0,0 36 79,-17-18-79,17 35 15,0 0-15,0-17 16,0-1-16,0 19 15,0-1-15,0-17 16,35-1-16,0 19 16,-17-36-16,17 17 15,-17-17-15,17 0 16,0 0-16,1 0 0,16-17 16,-16 17-1,-19-36-15,19-17 16,-36 18-1,0 17-15,0 1 16,0-18-16,0 17 16,0 0-16,-18 18 15,18-35-15,-53 35 16,18 0-16,0 0 16,-1 0-1,-70 0-15,53 0 16,1 0-16,-1 35 15,0-35-15</inkml:trace>
  <inkml:trace contextRef="#ctx0" brushRef="#br2" timeOffset="-200964.21">8608 17286 0,'0'-18'31,"0"-17"-15,0 70 15,0 71 0,0-70-31,0-19 16,0 19-16,35-1 16,-17-35-1,-1 0 1,36-18-1,-17-17-15,-36 17 16,35-17-16,-35 0 16,0 17-1,35 0-15,-35 54 63,0 17-63,0 0 15,-18-1-15,18 1 0,0 0 16,0 0 0,-35 0-16,35-18 15,0 1-15,0-1 16</inkml:trace>
  <inkml:trace contextRef="#ctx0" brushRef="#br2" timeOffset="-198039.45">9225 17410 0,'0'0'0,"18"0"110,17 0-95,-17 0-15,-1 0 16,1 0-16,17 0 15,-17 0-15,17 0 16,-17 0 0</inkml:trace>
  <inkml:trace contextRef="#ctx0" brushRef="#br2" timeOffset="-197805.67">9172 17657 0,'36'-18'32,"-19"18"-17,18 0-15,18 0 16,-17 0-16,-19-18 15,1 18 1,17 0-16,-17 0 0</inkml:trace>
  <inkml:trace contextRef="#ctx0" brushRef="#br2" timeOffset="-197416.1">9719 17321 0,'0'-35'15,"18"35"-15,-18 18 47,17-1-47,-17 1 16,0 17-16,0 18 0,0-17 16,0-1-1,0 0-15,0-17 16,0 17-16,0 0 15</inkml:trace>
  <inkml:trace contextRef="#ctx0" brushRef="#br2" timeOffset="-182984.91">12277 17163 0,'0'-36'15,"0"54"48,0 0-48,-53 17-15,53-17 16,-53 87 0,53-87-1,0 0-15,0 17 16,0-17-16,0 17 16,0 0-1,17-35 1,-17 18-16,36-18 15,-19 0-15,19 35 16,-19-35-16,1 0 16,35 0-16,-18-18 15,-35 1 1,0-18 0,0 17-1,0-17-15,0-18 16,-17 17-16,17 1 15,-36 0-15,36 0 16,-35 35-16,17-18 16,-17 18-16,17 0 15,1 0-15,-19 0 16,19 0-16,-1 35 31</inkml:trace>
  <inkml:trace contextRef="#ctx0" brushRef="#br2" timeOffset="-182310.3">13811 16951 0,'0'0'0,"0"18"62,0-1-62,0 19 16,0-1-16,0 88 31,0-105-15,0 0-16,18 17 15,-18-18-15,18-17 16,17 0 0</inkml:trace>
  <inkml:trace contextRef="#ctx0" brushRef="#br2" timeOffset="-181334.79">14905 17022 0,'0'-18'16,"-18"18"62,1 0-62,17 35-16,-36-35 15,36 35-15,0 1 16,-17-19-16,17 1 16,0 17-16,0-17 15,0 17 1,0-17-16,0 17 15,53-35-15,-36 35 16,1-35-16,-18 18 16,53-18-16,-18 0 15,18 0 1,-35 0-16,17 0 16,-35-18-1,18 18-15,-18-35 16,35 0-1,-35 17-15,0 1 16,0-19-16,0 1 16,0 17-16,-35-17 15,35 17-15,-18 18 16,18-17-16,-35 17 16,17 0-16,-17 0 15,-18 0-15,0 0 0,0 0 16,0 0-1,0 0-15</inkml:trace>
  <inkml:trace contextRef="#ctx0" brushRef="#br2" timeOffset="-179880.81">8573 18186 0,'17'0'0,"18"0"32,-17 0 46,0 17-63,35 19 1,-18 17 0,0-36-1,0-17 1,-17 0 0,-18-35-1,18-36 1,17 54-1,-35 52 48,0 0-47,0 36-16,0-1 15,0 36-15,-18-18 16,18 1-16,0-36 15,0-1-15,0-34 16,0 0-16,0-54 63,0 1-63</inkml:trace>
  <inkml:trace contextRef="#ctx0" brushRef="#br2" timeOffset="-179508.6">9208 18433 0,'0'-36'15,"35"36"1,0 0-1,-17 0-15,-1 0 16,19 0-16,-19 0 16,36 0-1</inkml:trace>
  <inkml:trace contextRef="#ctx0" brushRef="#br2" timeOffset="-179298.9">9243 18591 0,'0'0'0,"17"0"31,19-35-15,87 17-1,-70-17 1,0 35-16,18-17 16,-19 17-16</inkml:trace>
  <inkml:trace contextRef="#ctx0" brushRef="#br2" timeOffset="-178738.67">9790 18309 0,'0'0'0,"0"-17"31,17 17-15,19 0-1,-19-18-15,1 18 16,17 0-16,-17 0 15,-18 35 17,0-17-32,-18 17 0,18-17 15,-35-1-15,35 19 16,0-19 0,0 1-1,17-18 1,1 0-1,0 0-15,-1 0 16,72-18 0,-54 18-16,0-35 15,0 35-15,1-18 16,-19 18-16,1 0 16,17-17-16,-17 17 15</inkml:trace>
  <inkml:trace contextRef="#ctx0" brushRef="#br2" timeOffset="-177535.95">12876 18256 0,'0'0'0,"-35"-17"32,0 17-32,0 0 15,-1 0 1,-17 0 0,36 0-1,-1 0 16,18 35-31,-18-35 16,18 35 0,0 0-16,0-17 15,0 0-15,0 17 0,0 0 16,0 1 0,0-19-1,53-17 1,-17 0-16,-1 0 15,0 0-15,0 0 16,18 0-16,-35 0 16,0 0-16,17-53 15,-17 18 1,-18 17-16,0 1 16,0-19-16,0 1 0,-36 0 15,19 0-15,-19 35 16,1-36-16,17 36 15,1 0-15,-18 0 16,17 0 0,-17 18-16,35 0 15</inkml:trace>
  <inkml:trace contextRef="#ctx0" brushRef="#br2" timeOffset="-176610.4">14023 18203 0,'0'0'0,"-18"0"78,18 36-62,-17-36-16,17 35 15,0 0-15,0 0 16,0 1 0,53-19-1,-36-17-15,1 0 16,-1 0-16,19 0 15,-1 0 1,0 0 0,-35-17-16,18 17 15,-18-18-15,0-17 16,0 0 0,0 17-1,0 0 1,-35 18-1,17 0 1,-35 0-16,18 0 16,0 0-16,17 0 15,-17-35-15,35 53 47</inkml:trace>
  <inkml:trace contextRef="#ctx0" brushRef="#br2" timeOffset="-175981.66">15169 18221 0,'0'-53'16,"0"35"0,0 54 62,0 17-63,0-18-15,0 0 16,0 18-16,0-18 16,-35 1-16,35-19 15,0 1-15,0 35 16,-17-36-1,17 1 1</inkml:trace>
  <inkml:trace contextRef="#ctx0" brushRef="#br2" timeOffset="-152070.5">10231 15734 0,'35'0'171,"0"0"-171,0 0 16,1 0 0,-19 0-1,36 0 1,-35 0-16,0 0 16,52 0-1,-35 0 1,-17 0-1,35 0-15,-35 0 32,17 0-32,0-35 15,-17 35 1,17 0-16,-17 0 16,-1-18-16,19 18 15,-19 0-15,1 0 16,17 0-1,-17 0 17,-1 0-17,19 0 1,52-18 0,-70 18 15,17 0-31,-18 0 31,1 0-15,17 0-1,1 0-15,-19 0 16,1 0-16,0 0 16,17 0-16,0 0 15,0 0 1,1 0-1,-1 0 1,-17 0-16,34 0 31,-16 0-31,-19 0 16,1 0-16,17 0 16,-17 0-16,0 0 15,-1 0-15,36 0 16,-35 0-16,17 0 15,-17 0-15,-1 0 16,1 0-16,17 0 16,-17 0-16,0 0 15,-1 0-15,18 0 16,-17 0-16,0 0 16,17 0-16,-17 0 15,-1 0-15,1 0 16,17 0-16,-17 0 15,35 0-15,-36 0 16,1 0-16,17 0 16,1 0-16,-1 0 15,-17 0 1,-1 0-16,18 0 0,1 0 16,-19 0-1,19 0-15,-19 0 16,1 0-16,17 0 15,0 0-15,1 0 16,-19 0-16,19 0 16,34 0-16,-17 0 15,-18 0 1,1 0-16,-1 0 16,0 0-16,1 0 15,-1 0-15,18 0 0,-18 0 16,0 0-16,1 0 15,-1 0-15,0 0 16,0 0-16,1 0 16,17 0-16,-1 0 15,1 0 1,53 0-16,-70 0 16,-1 0-16,18 0 15,0 0-15,0 0 16,-1 0-16,54-35 15,-53 35-15,0 0 16,0 0-16,-18 0 16,1 0-16,-1 0 15,18 0 1,-18 0-16,0 0 16,54 0-16,-37 0 15,-16 0-15,17 0 16,-18 18-16,0-18 15,18 0-15,-18 0 16,18 0 0,-17 0-16,-1 17 15,18-17-15,-18 0 16,0 0-16,1 0 16,-19 0-16,19 0 15,-19 0-15,18 0 16,1 0-16,-19 36 15,1-36-15,17 0 16,-17 0-16,0 0 16,17 0-1,-18 0-15,19 0 16,-1 17-16,-17-17 16,-1 0-16,19 0 15,-19 0-15,1 18 16,17-18-16,-17 0 15,17 0-15,-35 35 16,53-35-16,0 0 16,-35 0-1,-1 0-15,18 0 16,1 18 0,-19-18-1,1 0 1,17 0-1,1 0 17,-19 0-17,-17 17-15,18-17 16,-1 0 15</inkml:trace>
  <inkml:trace contextRef="#ctx0" brushRef="#br3" timeOffset="-134361.73">30833 11377 0,'0'-35'31,"0"17"32,17 18-63,-17 35 109,0 1-109,36-1 16,-36 0-16,0 1 15,17-1-15,-17-18 16,36 1-16,-19 35 16,19-35-1,16-18 1,-34 0-1,0 0 1,-18-18 0,35-17-1,-35 17-15,0-35 16,18 53 0,-18-35-16,17 17 15,19-17 1,-19-18-1,-17 35 1,35 18 0,-35-17-1,0 52 48,0 0-48,-17 1 1,17-1-16,-18 18 0,18 0 16,-53-18-16,53 18 15,-35 0-15,35 0 16,-35 0-16,35 0 16,0-18-16,-18-17 15,18-1-15,0 18 16,-35 1-1,35-19-15,0 1 32,-18-18 93,18 35-110,0-17 17,0 0-17,0-1 1,0 18 15,-17-17 0,17 0-15,0 17 0,0-53 109,0-17-110</inkml:trace>
  <inkml:trace contextRef="#ctx0" brushRef="#br3" timeOffset="-108475.33">15998 11959 0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1-07-30T06:36:03.03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26617 6579 0,'0'-35'16,"0"88"93,0 0-109,0 17 16,0 54-16,0-36 15,0-17-15,0-1 16,0-17-16,0-18 15,0 1-15,0-1 0,0-17 16,0-36 47,0 0-48</inkml:trace>
  <inkml:trace contextRef="#ctx0" brushRef="#br0" timeOffset="503.24">26282 6685 0,'35'0'78,"-17"0"-63,17-35-15,18 35 16,18-35-16,17 35 16,-18-36-16,1 36 15,-18-35-15,0 35 16,-36 0-16,19-18 15</inkml:trace>
  <inkml:trace contextRef="#ctx0" brushRef="#br0" timeOffset="932.01">26882 6826 0,'35'53'32,"-35"-18"-17,0 18-15,0 0 16,18 18-16,-18-1 15,0 54 1,0-89-16,0 0 0,0-17 16,0 0-1,0-36 48,35-17-48,-35 17-15,0-17 16,0 17-16</inkml:trace>
  <inkml:trace contextRef="#ctx0" brushRef="#br0" timeOffset="1302.85">26970 6897 0,'0'0'0,"0"-53"31,18 18-15,-1 35-1,-17-18-15,35 18 16,-17 0-16,0 0 16,17 0-16,-17 0 15,-1 0-15,19 0 16,-36 35-16,17-17 15,-17 17-15,0 0 16,0 1-16,0-19 16,0 1-16,0 17 0,-53-35 15,18 36-15,0-36 32,17 17-32</inkml:trace>
  <inkml:trace contextRef="#ctx0" brushRef="#br0" timeOffset="2528.76">29898 6685 0,'0'35'31,"0"18"-31,0 18 15,0 17-15,0 36 16,0-1-16,0-35 16,0-17-16,0-1 15,0-17-15,0-17 16,35-1-16,-35-18 16,0-34 15</inkml:trace>
  <inkml:trace contextRef="#ctx0" brushRef="#br0" timeOffset="2954.88">29951 6932 0,'0'-18'47,"35"-17"-31,18 35-16,0-35 15,0 35-15,0-35 16,0 35-16,-18-18 0,0 18 16,-17 0-16</inkml:trace>
  <inkml:trace contextRef="#ctx0" brushRef="#br0" timeOffset="3338.75">29968 7232 0,'18'0'63,"17"0"-63,-17 0 16,17 0-16,1 0 0,-1 0 15,18 0 1,-36-18-16,1 18 15,17 0-15,-52 0 47</inkml:trace>
  <inkml:trace contextRef="#ctx0" brushRef="#br0" timeOffset="3779.82">30392 7161 0,'0'36'31,"17"-1"-31,-17 18 16,0 0-1,0 0-15,0 17 0,0-17 16,0 0-16,0 0 16,0-18-16,0 1 15,0-1-15,0-18 16,0 1 0,18-18-1,-18-18 16</inkml:trace>
  <inkml:trace contextRef="#ctx0" brushRef="#br0" timeOffset="4268.97">30462 7126 0,'0'-18'16,"18"1"15,17 17-31,1-35 15,-19 35-15,1 0 16,17 0-16,-17 0 16,-1 0-16,19 0 15,-36 35 1,0-18 0,0 1-16,0 17 15,0-17-15,0 0 16,-18 17-16,18-17 0,-35-18 15,35 17-15,-18-17 16,-17 36 0,17-36-1,1 0 1,17 17-16,-36-17 16,19 0-1</inkml:trace>
  <inkml:trace contextRef="#ctx0" brushRef="#br0" timeOffset="6906.81">25506 9331 0,'0'0'0,"0"71"46,17-19-46,-17 1 0,0 36 16,0-19-16,36 18 16,-36-35-16,0 0 15,0 0 1,0-18-16,17-17 16,-17 35-16,0-88 46</inkml:trace>
  <inkml:trace contextRef="#ctx0" brushRef="#br0" timeOffset="7303.13">25488 9402 0,'0'-36'46,"18"36"-46,35-35 16,-18 0 0,0 17-16,1 18 15,-1-35-15,0 35 0,-17-35 16,-1 35-16,19 0 16,-54 17 46</inkml:trace>
  <inkml:trace contextRef="#ctx0" brushRef="#br0" timeOffset="7642.4">25418 9772 0,'0'0'0,"17"0"31,19 0-15,-1 0-16,0 0 15,18 0-15,-18 0 0,1-35 16,17 35-16,-36-36 16,1 36-1,-18-17-15,35 17 0,-53 0 63</inkml:trace>
  <inkml:trace contextRef="#ctx0" brushRef="#br0" timeOffset="8365.71">25894 9737 0,'0'0'0,"0"-18"16,0 53 46,0 1-46,18-1-16,-18-17 16,0 17-16,0 18 15,35-18-15,-35-17 16,0-1-16,0 19 15,17-19-15,-17 1 16</inkml:trace>
  <inkml:trace contextRef="#ctx0" brushRef="#br0" timeOffset="8753.5">25912 9790 0,'0'0'0,"35"0"63,-18 0-48,-17 17 1,18-17-16,-18 18 16,35-18-16,-35 53 15,53-53-15,-53 17 16,36-17-16,-19 18 15</inkml:trace>
  <inkml:trace contextRef="#ctx0" brushRef="#br0" timeOffset="9155.93">26123 9507 0,'0'18'47,"0"17"-31,0 1-16,0-1 15,0 18-15,0 0 16,0 0-16,35-18 16,-35 0-16,0 0 0,18-17 15,-18 17 1,0 1 15,0-54 0</inkml:trace>
  <inkml:trace contextRef="#ctx0" brushRef="#br0" timeOffset="10701.63">30956 9049 0,'0'-18'31,"0"36"94,0 17-125,0 18 16,36 0-16,-36 17 16,0 19-1,0-19-15,0-17 16,0 0-16,0-18 16,17-17-16,-17 0 15,0 17-15,0-70 63,0-1-48</inkml:trace>
  <inkml:trace contextRef="#ctx0" brushRef="#br0" timeOffset="11175.5">30762 9155 0,'-35'0'16,"35"-18"-16,18 18 31,-18-18-31,35 18 16,-17-35-1,17 35-15,0-18 16,18 18-16,-18-35 15,18 35-15,-18 0 0,1-18 16,-1 18-16,-17 0 16,17 0-1,-35-17 1</inkml:trace>
  <inkml:trace contextRef="#ctx0" brushRef="#br0" timeOffset="12062.59">31256 9490 0,'0'-36'0,"0"19"47,0-1-16,0 1 31,0 34-15,0 1-31,0-1-16,0 19 15,0 17-15,0-18 16,0 0-16,0 18 16,0-18-16,0-17 15,0 17-15,0-17 16,0 0 0,0-36 62</inkml:trace>
  <inkml:trace contextRef="#ctx0" brushRef="#br0" timeOffset="12404.26">31256 9437 0,'35'0'47,"1"0"-31,-19 0-16,1 35 0,17-35 15,-17 18-15,0-18 16,17 35-16,-18-17 16,19-1 15</inkml:trace>
  <inkml:trace contextRef="#ctx0" brushRef="#br0" timeOffset="12735.63">31538 9190 0,'0'18'63,"0"17"-63,0 18 16,0 0-16,0 0 15,0-1-15,0 1 16,0-17-16,0-1 15,0-17-15,0 17 16,0 0-16,-17-35 63</inkml:trace>
  <inkml:trace contextRef="#ctx0" brushRef="#br0" timeOffset="14505.6">24289 14799 0,'17'18'63,"1"-18"-48,17 0-15,-17 0 16,0 0-16,17 0 16,-17 0-16,17 0 15,-18 0 1</inkml:trace>
  <inkml:trace contextRef="#ctx0" brushRef="#br0" timeOffset="14762.41">24183 15117 0,'53'0'62,"-36"0"-62,19 0 16,-19 0-16,19 0 16,-19 0-1</inkml:trace>
  <inkml:trace contextRef="#ctx0" brushRef="#br0" timeOffset="17063.47">22543 13988 0,'0'0'0,"0"-18"0,0-17 15,0 88 48,0 17-63,0 18 15,0 18-15,0-18 16,0 18-16,-18-35 16,18-18-16,0-18 15,0-17-15,0 17 16,0-17-1</inkml:trace>
  <inkml:trace contextRef="#ctx0" brushRef="#br0" timeOffset="17415.18">22260 14252 0,'0'-17'15,"0"-19"16,18 36-31,35-17 0,-18 17 16,0-36-16,18 36 16,0-35-1,0 35-15,0-35 16,-18 35-16,-17 0 0,0-18 16,17 18-16,-17 0 15</inkml:trace>
  <inkml:trace contextRef="#ctx0" brushRef="#br0" timeOffset="17728.66">22719 14270 0,'0'0'0,"0"53"31,0 17-31,0 1 16,35 35-16,-35-18 15,0 18-15,35-36 16,-35-17-16,0-17 15,18-1-15,-18-18 16,0-52 31,0 18-47</inkml:trace>
  <inkml:trace contextRef="#ctx0" brushRef="#br0" timeOffset="18091.15">22772 14517 0,'0'-71'31,"0"36"-31,17 35 16,1-18 15,0 18-15,17 0-1,-17 106 17,-18-71-32,0 1 15,0-19-15,0 19 16,-36-1-16,1-17 15,17-18 1,-17 35 0,0-35-16,35-18 31</inkml:trace>
  <inkml:trace contextRef="#ctx0" brushRef="#br0" timeOffset="18727.61">21960 15205 0,'0'0'0,"18"0"78,17 0-78,-17 0 16,17 0-16,1 0 16,34 0-16,36 0 0,17 0 15,1-36-15,17 36 16,0-35-16,-17 35 16,-36-35-1,-18 35-15,1-35 16,-36 35-16,-17 0 15,-18-18-15,17 18 16,-34 0 156</inkml:trace>
  <inkml:trace contextRef="#ctx0" brushRef="#br0" timeOffset="19958.75">22031 15734 0,'0'-35'31,"0"70"32,0 0-48,18 18-15,-18 0 16,0 0-16,35 17 16,-35 1-16,0-18 15,35 0-15,-35-18 16,0 0-16,0-17 15,18-18-15,-18-18 47</inkml:trace>
  <inkml:trace contextRef="#ctx0" brushRef="#br0" timeOffset="20321.53">21837 15734 0,'18'0'31,"-1"0"-31,1-35 16,35 35-16,-18-18 15,0 18-15,1-53 16,-1 53-16,18 0 15,-36-18-15,1 18 16,17 0-16,-17 0 16</inkml:trace>
  <inkml:trace contextRef="#ctx0" brushRef="#br0" timeOffset="20941.34">22296 15716 0,'0'18'15,"0"35"-15,0 0 0,0 0 16,17 0-1,-17 17-15,35 1 16,-35-18-16,0 0 16,18-18-16,-18-18 0,0 1 31,0-36 0,0-17-15,0 18-16,0-1 15,0-17-15,0-1 16,0-17-16,0 18 16,0 17-16,0-17 15,0 0 1,0 0 0,0-1-16,0 19 15,35-19 1,1 36-1,-36-35-15,17 35 16,19 0 0,-36 18-16,0 17 15,0-17-15,0 17 16,0 0-16,0 1 0,-18-19 16,18 1-16,-18-18 15,18 35 1,-17-35-16,17 35 15,-36-35 1,36-17 0</inkml:trace>
  <inkml:trace contextRef="#ctx0" brushRef="#br0" timeOffset="21292.24">22684 15540 0,'35'35'31,"-35"-17"-31,0 35 16,35 0-16,-35 17 15,35 1-15,-35-18 16,0 0-16,18-36 16,-18 36-1,0-35-15</inkml:trace>
  <inkml:trace contextRef="#ctx0" brushRef="#br0" timeOffset="21504.02">22737 15875 0,'0'-35'47,"35"35"-47,-18-18 15,19 18-15,17-35 0,-18 35 16,-17-18-16,17 18 16,0-17-16,-17 17 15</inkml:trace>
  <inkml:trace contextRef="#ctx0" brushRef="#br0" timeOffset="22063.8">23089 15505 0,'0'17'47,"0"19"-47,0 16 15,0 1-15,0 18 16,0-18-16,18 0 16,-18-18-16,0 0 15,0 1-15,0-19 16,0-52 31,0 17-32,0-52 1,0 34-16,0 19 16</inkml:trace>
  <inkml:trace contextRef="#ctx0" brushRef="#br0" timeOffset="22362.33">23107 15628 0,'0'-35'16,"0"17"15,18 18-15,-1-17-16,19 17 15,-19 0-15,1-36 16,17 36 0,0 0-1</inkml:trace>
  <inkml:trace contextRef="#ctx0" brushRef="#br0" timeOffset="22603.43">23125 15804 0,'0'-35'31,"17"18"-15,36 17-16,-18 0 16,-17-18-16,0 18 15,17 0-15</inkml:trace>
  <inkml:trace contextRef="#ctx0" brushRef="#br0" timeOffset="22889.81">23336 15734 0,'0'18'15,"0"17"-15,0 0 16,0 0-16,0 18 15,36 0-15,-36 0 16,0-18-16,0-17 16,0 17-16,0-17 15,0 0 1,0-36 31</inkml:trace>
  <inkml:trace contextRef="#ctx0" brushRef="#br0" timeOffset="23236.19">23407 15681 0,'0'-35'16,"35"17"-1,0 18 1,18 0-16,-17 0 16,-36 18-1,17-1-15,-17 19 16,0 17-16,0-18 15,0 0 1,0 0-16,-35 1 16,17-19-16,1-17 0,-19 36 15,-17-36 1,53 17-16,-35-17 16</inkml:trace>
  <inkml:trace contextRef="#ctx0" brushRef="#br0" timeOffset="24135.49">22684 15928 0,'-18'0'0,"0"0"31,71 0 79,0-35-95,-18 35 1,-17 0-16,0-18 0,17 18 15,-17 0 1,-18-18-16,17 18 16</inkml:trace>
  <inkml:trace contextRef="#ctx0" brushRef="#br0" timeOffset="25821.43">31962 14464 0,'35'0'78,"18"0"-62,0 0-1,-36 0-15,19-35 0,-1 35 16,0 0-16,-17-18 15,17 18 1,-17 0-16,-1 0 16,1 0-16</inkml:trace>
  <inkml:trace contextRef="#ctx0" brushRef="#br0" timeOffset="26048.03">32120 14570 0,'18'0'47,"0"0"-32,-1 0-15,1 0 16,17 0-16,-17 0 15,0-18-15,17 18 16</inkml:trace>
  <inkml:trace contextRef="#ctx0" brushRef="#br0" timeOffset="27307.52">32914 13476 0,'0'-18'15,"18"54"63,-18 17-62,0 17-16,0 18 16,0-17-16,35-18 15,-35 0-15,0-18 16,0-17-16,0 17 16,18-17-16,-18-1 15</inkml:trace>
  <inkml:trace contextRef="#ctx0" brushRef="#br0" timeOffset="27742.24">32579 13688 0,'0'0'0,"35"-18"47,1 18-47,-19 0 15,19-17-15,16 17 16,19-53-16,-18 53 0,0-18 16,0 18-16,0 0 15,-18-35-15,0 35 16,0-18-1,-17 18-15,0 0 16,-18 18 47</inkml:trace>
  <inkml:trace contextRef="#ctx0" brushRef="#br0" timeOffset="28378.89">33161 13776 0,'0'0'0,"0"18"31,0 35-31,0-18 16,18 0-16,-18 0 15,35 1-15,-35 17 0,0-36 16,18 1 0,-18 17-1,0-70 32,0 17-47,0 1 16,0-1-16,0-35 15,0 35 1,-36 1 0,36-19-1,0-16 1,0 34-1,0-17 1,0 17 0,18 18-16,-18-35 0,18 35 15,-18-36 1,17 36 0,1 0 15,-18 18-31,0 17 15,0-17-15,0 0 16,0 17-16,0-17 16,0-1-16,-18-17 15,18 35 1,-35-35-16,17 0 31</inkml:trace>
  <inkml:trace contextRef="#ctx0" brushRef="#br0" timeOffset="28978.34">32720 14534 0,'0'0'0,"18"0"94,17 0-78,18 0-16,0 0 0,35-17 15,0 17-15,36-53 16,-1 53-16,1-53 16,-36 53-16,18-53 15,0 53-15,-54-35 16,1 35-16,-35-35 16,-18 17-1,-18 18 79</inkml:trace>
  <inkml:trace contextRef="#ctx0" brushRef="#br0" timeOffset="31573.74">32914 15064 0,'0'0'0,"0"-18"47,18 71 15,-18 0-62,0 17 16,0 1-16,0-18 16,0 0-16,0 0 15,0-18-15,0 18 0,0-18 31,0-52 1</inkml:trace>
  <inkml:trace contextRef="#ctx0" brushRef="#br0" timeOffset="32645.84">32773 15134 0,'35'0'62,"-17"-35"-62,17 35 16,1 0-16,-1-35 15,0 35-15,0-18 16,18 18-16,-35-35 16,17 35-1,-35-18 1,18 18-16,-18 18 47</inkml:trace>
  <inkml:trace contextRef="#ctx0" brushRef="#br0" timeOffset="32953">33091 15293 0,'0'53'31,"0"-18"-31,0 18 16,0-18-1,0 18-15,0 0 0,0-18 16,0-17-16,0 0 15,0 17-15,17-17 32</inkml:trace>
  <inkml:trace contextRef="#ctx0" brushRef="#br0" timeOffset="33341.96">33108 15328 0,'0'-17'16,"35"-19"-1,1 36 1,-36-17 0,53 17-1,-53 17 17,0 19-32,0-19 0,0 36 15,0-18 1,-36-35-1,36 18-15,-35-18 16,0 0 0</inkml:trace>
  <inkml:trace contextRef="#ctx0" brushRef="#br0" timeOffset="33683.03">33355 14975 0,'0'18'31,"0"0"-31,18 17 16,-18 18 0,0-18-16,0 0 15,0 1-15,0-19 0,0 19 16</inkml:trace>
  <inkml:trace contextRef="#ctx0" brushRef="#br0" timeOffset="33868.81">33285 15222 0,'17'0'32,"19"-35"-32,16 35 15,-16 0-15,-19-18 16,1 18 0,35-35-16</inkml:trace>
  <inkml:trace contextRef="#ctx0" brushRef="#br0" timeOffset="34244.62">33532 14905 0,'0'35'31,"0"0"-31,0 1 16,0 17-16,0 0 15,0 88 1,0-124 0,0 1-16,0 17 15</inkml:trace>
  <inkml:trace contextRef="#ctx0" brushRef="#br0" timeOffset="34584.21">33461 14993 0,'0'-35'0,"18"17"32,-1 18-17,1 0-15,35-35 0,-18 35 16,-17 0-1,-18-18-15,17 18 16</inkml:trace>
  <inkml:trace contextRef="#ctx0" brushRef="#br0" timeOffset="35281">33549 15222 0,'18'0'62,"-18"-17"-46,35 17-16,0 0 15,-17-18 1,0 18 15,17 0-15,-35-18-16</inkml:trace>
  <inkml:trace contextRef="#ctx0" brushRef="#br0" timeOffset="35791.57">33514 14958 0,'0'0'0,"18"0"47,17-18-32,35-17 1,-52 35 0,0 0-16,17-18 15,0 18-15,-52 0 78</inkml:trace>
  <inkml:trace contextRef="#ctx0" brushRef="#br0" timeOffset="36337.99">33549 15134 0,'0'53'79,"0"-35"-64,0-1-15,0 19 16,0-1-16,0 0 15,0 0-15,0 1 16,0-1-16,0-17 16,0-1-16,0 19 15,0-1 1,0-17 0</inkml:trace>
  <inkml:trace contextRef="#ctx0" brushRef="#br0" timeOffset="38219.56">33673 15434 0,'0'18'79,"0"-1"-64,0 1-15,0 17 16,35 1-16,-35-1 15,0-18-15,0 1 16,0 17-16,0-17 16,0 0 15,0-54 16,0 19-32,0-19-15,0 19 16,0-18-16,0-1 16,0 1-16,0 17 15,0 1 1,0-1 0,18 18 46,17 18-46,-35 17-1,17-17-15,19 35 16,-36-36 0,17-17-1,1 0 16,-18-35 1,0 0-17,0 17 1,0 0-16,0-17 0,0 0 16,0 17-16,0 0 31,0 36 47</inkml:trace>
  <inkml:trace contextRef="#ctx0" brushRef="#br0" timeOffset="39154.65">33320 15258 0,'-18'0'15,"36"0"110,35 0-109,-18-36-1,-17 36 1,-1-17 0</inkml:trace>
  <inkml:trace contextRef="#ctx0" brushRef="#br0" timeOffset="39676.29">33408 15081 0,'0'-17'16,"18"34"78,-18 1-79,0 0-15,0-1 0,0 18 16,0 1-16,0-19 16,0 19-16,0-1 15,0-17-15,0-1 16,0 1-16,0 17 15,0-17-15,0 17 16,0-17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889250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778250" y="0"/>
            <a:ext cx="2889250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A2F131-53E4-428E-82CE-0F5603338118}" type="datetimeFigureOut">
              <a:rPr lang="en-GB" smtClean="0"/>
              <a:t>30/07/2021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73063" y="1233488"/>
            <a:ext cx="5922962" cy="33321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66750" y="4751388"/>
            <a:ext cx="5335588" cy="38877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377363"/>
            <a:ext cx="2889250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778250" y="9377363"/>
            <a:ext cx="2889250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FA88E4-953E-4E61-959F-7E242DEDC09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46725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FA88E4-953E-4E61-959F-7E242DEDC090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848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075AF-6338-451B-B887-6347FE647ED2}" type="datetimeFigureOut">
              <a:rPr lang="en-US" smtClean="0"/>
              <a:t>7/30/2021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931D3-324C-4307-B248-C00F9B2821E9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075AF-6338-451B-B887-6347FE647ED2}" type="datetimeFigureOut">
              <a:rPr lang="en-US" smtClean="0"/>
              <a:t>7/30/2021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931D3-324C-4307-B248-C00F9B2821E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075AF-6338-451B-B887-6347FE647ED2}" type="datetimeFigureOut">
              <a:rPr lang="en-US" smtClean="0"/>
              <a:t>7/30/2021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931D3-324C-4307-B248-C00F9B2821E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144363"/>
            <a:ext cx="10058400" cy="1450757"/>
          </a:xfrm>
        </p:spPr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075AF-6338-451B-B887-6347FE647ED2}" type="datetimeFigureOut">
              <a:rPr lang="en-US" smtClean="0"/>
              <a:t>7/30/2021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931D3-324C-4307-B248-C00F9B2821E9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-1270" y="1741170"/>
            <a:ext cx="12157710" cy="0"/>
          </a:xfrm>
          <a:prstGeom prst="line">
            <a:avLst/>
          </a:prstGeom>
          <a:ln w="28575" cmpd="sng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 userDrawn="1"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075AF-6338-451B-B887-6347FE647ED2}" type="datetimeFigureOut">
              <a:rPr lang="en-US" smtClean="0"/>
              <a:t>7/30/2021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931D3-324C-4307-B248-C00F9B2821E9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 userDrawn="1"/>
        </p:nvCxnSpPr>
        <p:spPr>
          <a:xfrm>
            <a:off x="0" y="4343400"/>
            <a:ext cx="1215771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075AF-6338-451B-B887-6347FE647ED2}" type="datetimeFigureOut">
              <a:rPr lang="en-US" smtClean="0"/>
              <a:t>7/30/2021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931D3-324C-4307-B248-C00F9B2821E9}" type="slidenum">
              <a:rPr lang="en-US" smtClean="0"/>
              <a:t>‹#›</a:t>
            </a:fld>
            <a:endParaRPr lang="en-US"/>
          </a:p>
        </p:txBody>
      </p:sp>
      <p:cxnSp>
        <p:nvCxnSpPr>
          <p:cNvPr id="2" name="Straight Connector 1"/>
          <p:cNvCxnSpPr/>
          <p:nvPr userDrawn="1"/>
        </p:nvCxnSpPr>
        <p:spPr>
          <a:xfrm>
            <a:off x="-1270" y="1741170"/>
            <a:ext cx="12157710" cy="0"/>
          </a:xfrm>
          <a:prstGeom prst="line">
            <a:avLst/>
          </a:prstGeom>
          <a:ln w="28575" cmpd="sng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075AF-6338-451B-B887-6347FE647ED2}" type="datetimeFigureOut">
              <a:rPr lang="en-US" smtClean="0"/>
              <a:t>7/30/2021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931D3-324C-4307-B248-C00F9B2821E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075AF-6338-451B-B887-6347FE647ED2}" type="datetimeFigureOut">
              <a:rPr lang="en-US" smtClean="0"/>
              <a:t>7/30/2021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931D3-324C-4307-B248-C00F9B2821E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075AF-6338-451B-B887-6347FE647ED2}" type="datetimeFigureOut">
              <a:rPr lang="en-US" smtClean="0"/>
              <a:t>7/30/2021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931D3-324C-4307-B248-C00F9B2821E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E3E075AF-6338-451B-B887-6347FE647ED2}" type="datetimeFigureOut">
              <a:rPr lang="en-US" smtClean="0"/>
              <a:t>7/30/2021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E9931D3-324C-4307-B248-C00F9B2821E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075AF-6338-451B-B887-6347FE647ED2}" type="datetimeFigureOut">
              <a:rPr lang="en-US" smtClean="0"/>
              <a:t>7/30/2021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931D3-324C-4307-B248-C00F9B2821E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 userDrawn="1"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E3E075AF-6338-451B-B887-6347FE647ED2}" type="datetimeFigureOut">
              <a:rPr lang="en-US" smtClean="0"/>
              <a:t>7/30/2021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FE9931D3-324C-4307-B248-C00F9B2821E9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 userDrawn="1"/>
        </p:nvCxnSpPr>
        <p:spPr>
          <a:xfrm>
            <a:off x="-1270" y="1741170"/>
            <a:ext cx="1215771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175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7055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935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815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09982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299845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49987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699895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pkit.github.io/tutorials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customXml" Target="../ink/ink3.xml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9908D-A9EA-4A92-8EB2-FECEC795CFDA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2245010" y="1760336"/>
            <a:ext cx="7701979" cy="1434770"/>
          </a:xfrm>
        </p:spPr>
        <p:txBody>
          <a:bodyPr>
            <a:normAutofit/>
          </a:bodyPr>
          <a:lstStyle/>
          <a:p>
            <a:pPr algn="ctr"/>
            <a:r>
              <a:rPr lang="en-GB" sz="4400" dirty="0"/>
              <a:t>Introduction to Machine Learning &amp; Deep Learning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401BA2B-26B8-4EE5-81A1-9547C728386D}"/>
              </a:ext>
            </a:extLst>
          </p:cNvPr>
          <p:cNvSpPr txBox="1">
            <a:spLocks/>
          </p:cNvSpPr>
          <p:nvPr/>
        </p:nvSpPr>
        <p:spPr>
          <a:xfrm>
            <a:off x="0" y="4881416"/>
            <a:ext cx="5261548" cy="16794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2400" kern="1200" cap="all" spc="20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cap="none" dirty="0">
                <a:solidFill>
                  <a:schemeClr val="tx1"/>
                </a:solidFill>
              </a:rPr>
              <a:t>N</a:t>
            </a:r>
            <a:r>
              <a:rPr lang="en-GB" altLang="en-US" sz="2800" b="1" cap="none" dirty="0" err="1">
                <a:solidFill>
                  <a:schemeClr val="tx1"/>
                </a:solidFill>
              </a:rPr>
              <a:t>ikesh</a:t>
            </a:r>
            <a:r>
              <a:rPr lang="en-US" sz="2800" b="1" cap="none" dirty="0">
                <a:solidFill>
                  <a:schemeClr val="tx1"/>
                </a:solidFill>
              </a:rPr>
              <a:t> Bajaj, PhD</a:t>
            </a:r>
            <a:br>
              <a:rPr lang="en-US" b="1" dirty="0">
                <a:solidFill>
                  <a:schemeClr val="tx1"/>
                </a:solidFill>
              </a:rPr>
            </a:br>
            <a:r>
              <a:rPr lang="en-GB" altLang="en-US" sz="2000" cap="non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Research Associate</a:t>
            </a:r>
            <a:br>
              <a:rPr lang="en-GB" altLang="en-US" sz="2000" cap="none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en-GB" altLang="en-US" sz="2000" b="1" cap="none" dirty="0">
                <a:solidFill>
                  <a:srgbClr val="002060"/>
                </a:solidFill>
              </a:rPr>
              <a:t>Imperial College London</a:t>
            </a:r>
            <a:br>
              <a:rPr lang="en-GB" altLang="en-US" sz="2000" b="1" cap="none" dirty="0">
                <a:solidFill>
                  <a:srgbClr val="002060"/>
                </a:solidFill>
              </a:rPr>
            </a:br>
            <a:br>
              <a:rPr lang="en-GB" altLang="en-US" sz="1800" b="1" cap="none" dirty="0">
                <a:solidFill>
                  <a:srgbClr val="0070C0"/>
                </a:solidFill>
              </a:rPr>
            </a:br>
            <a:r>
              <a:rPr lang="en-US" sz="1800" b="1" i="1" cap="none" dirty="0">
                <a:solidFill>
                  <a:srgbClr val="0070C0"/>
                </a:solidFill>
              </a:rPr>
              <a:t>h</a:t>
            </a:r>
            <a:r>
              <a:rPr lang="en-GB" altLang="en-US" sz="1800" b="1" i="1" cap="none" dirty="0">
                <a:solidFill>
                  <a:srgbClr val="0070C0"/>
                </a:solidFill>
              </a:rPr>
              <a:t>ttp://nikeshbajaj.in</a:t>
            </a:r>
            <a:endParaRPr lang="en-GB" altLang="en-US" sz="2000" b="1" i="1" cap="none" dirty="0">
              <a:solidFill>
                <a:srgbClr val="0070C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3" name="Picture 2" descr="Imperial College London">
            <a:extLst>
              <a:ext uri="{FF2B5EF4-FFF2-40B4-BE49-F238E27FC236}">
                <a16:creationId xmlns:a16="http://schemas.microsoft.com/office/drawing/2014/main" id="{10598B28-2CD4-44A7-8E1A-6E9722BC1D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163" y="98551"/>
            <a:ext cx="2966101" cy="778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8BE4693-4DA3-4442-A1EE-A7B4660FBB01}"/>
              </a:ext>
            </a:extLst>
          </p:cNvPr>
          <p:cNvSpPr txBox="1"/>
          <p:nvPr/>
        </p:nvSpPr>
        <p:spPr>
          <a:xfrm>
            <a:off x="8616954" y="5941839"/>
            <a:ext cx="36206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i="1" dirty="0">
                <a:hlinkClick r:id="rId3"/>
              </a:rPr>
              <a:t>https://spkit.github.io/tutorials</a:t>
            </a:r>
            <a:endParaRPr lang="en-GB" i="1" dirty="0"/>
          </a:p>
        </p:txBody>
      </p:sp>
    </p:spTree>
    <p:extLst>
      <p:ext uri="{BB962C8B-B14F-4D97-AF65-F5344CB8AC3E}">
        <p14:creationId xmlns:p14="http://schemas.microsoft.com/office/powerpoint/2010/main" val="14784668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60C668-69B3-4F90-BB86-A174894317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E81CA4-407E-4FF7-AFE8-6F134773ED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0676" y="1865462"/>
            <a:ext cx="5914368" cy="4360194"/>
          </a:xfrm>
        </p:spPr>
        <p:txBody>
          <a:bodyPr>
            <a:normAutofit/>
          </a:bodyPr>
          <a:lstStyle/>
          <a:p>
            <a:r>
              <a:rPr lang="en-GB" sz="2800" dirty="0"/>
              <a:t>Problem (simplified way):</a:t>
            </a:r>
          </a:p>
          <a:p>
            <a:pPr lvl="1"/>
            <a:r>
              <a:rPr lang="en-GB" sz="2400" dirty="0"/>
              <a:t>Given </a:t>
            </a:r>
            <a:r>
              <a:rPr lang="en-GB" sz="2400" i="1" dirty="0"/>
              <a:t>X, y</a:t>
            </a:r>
          </a:p>
          <a:p>
            <a:pPr lvl="1"/>
            <a:r>
              <a:rPr lang="en-GB" sz="2400" dirty="0"/>
              <a:t>Find a function </a:t>
            </a:r>
            <a:r>
              <a:rPr lang="en-GB" sz="2400" i="1" dirty="0"/>
              <a:t>f</a:t>
            </a:r>
            <a:r>
              <a:rPr lang="en-GB" sz="2400" dirty="0"/>
              <a:t>,  such that  </a:t>
            </a:r>
            <a:r>
              <a:rPr lang="en-GB" sz="2400" i="1" dirty="0"/>
              <a:t>y</a:t>
            </a:r>
            <a:r>
              <a:rPr lang="en-GB" sz="2400" dirty="0"/>
              <a:t> = </a:t>
            </a:r>
            <a:r>
              <a:rPr lang="en-GB" sz="2400" i="1" dirty="0"/>
              <a:t>f(X)</a:t>
            </a:r>
          </a:p>
          <a:p>
            <a:pPr lvl="1"/>
            <a:r>
              <a:rPr lang="en-GB" sz="2400" i="1" dirty="0"/>
              <a:t>f: </a:t>
            </a:r>
            <a:r>
              <a:rPr lang="en-GB" sz="2400" dirty="0"/>
              <a:t>can be any function, linear, non-linear, etc</a:t>
            </a:r>
          </a:p>
          <a:p>
            <a:pPr lvl="1"/>
            <a:r>
              <a:rPr lang="en-GB" sz="2400" dirty="0"/>
              <a:t>Example: a linear function</a:t>
            </a:r>
          </a:p>
          <a:p>
            <a:pPr lvl="2"/>
            <a:r>
              <a:rPr lang="en-GB" sz="2000" i="1" dirty="0"/>
              <a:t>y</a:t>
            </a:r>
            <a:r>
              <a:rPr lang="en-GB" sz="2000" dirty="0"/>
              <a:t>’ =  </a:t>
            </a:r>
            <a:r>
              <a:rPr lang="en-GB" sz="2000" i="1" dirty="0"/>
              <a:t>f(X)</a:t>
            </a:r>
          </a:p>
          <a:p>
            <a:pPr lvl="2"/>
            <a:r>
              <a:rPr lang="en-GB" sz="2000" i="1" dirty="0"/>
              <a:t>y’  =  b + w</a:t>
            </a:r>
            <a:r>
              <a:rPr lang="en-GB" sz="2000" i="1" baseline="-25000" dirty="0"/>
              <a:t>1</a:t>
            </a:r>
            <a:r>
              <a:rPr lang="en-GB" sz="2000" i="1" dirty="0"/>
              <a:t>x</a:t>
            </a:r>
            <a:r>
              <a:rPr lang="en-GB" sz="2000" i="1" baseline="-25000" dirty="0"/>
              <a:t>1 </a:t>
            </a:r>
            <a:r>
              <a:rPr lang="en-GB" sz="2000" i="1" dirty="0"/>
              <a:t>+ w</a:t>
            </a:r>
            <a:r>
              <a:rPr lang="en-GB" sz="2000" i="1" baseline="-25000" dirty="0"/>
              <a:t>2</a:t>
            </a:r>
            <a:r>
              <a:rPr lang="en-GB" sz="2000" i="1" dirty="0"/>
              <a:t>x</a:t>
            </a:r>
            <a:r>
              <a:rPr lang="en-GB" sz="2000" i="1" baseline="-25000" dirty="0"/>
              <a:t>2</a:t>
            </a:r>
            <a:r>
              <a:rPr lang="en-GB" sz="2000" i="1" dirty="0"/>
              <a:t> . . . </a:t>
            </a:r>
            <a:r>
              <a:rPr lang="en-GB" sz="2000" i="1" dirty="0" err="1"/>
              <a:t>w</a:t>
            </a:r>
            <a:r>
              <a:rPr lang="en-GB" sz="2000" i="1" baseline="-25000" dirty="0" err="1"/>
              <a:t>n</a:t>
            </a:r>
            <a:r>
              <a:rPr lang="en-GB" sz="2000" i="1" dirty="0" err="1"/>
              <a:t>x</a:t>
            </a:r>
            <a:r>
              <a:rPr lang="en-GB" sz="2000" i="1" baseline="-25000" dirty="0" err="1"/>
              <a:t>n</a:t>
            </a:r>
            <a:endParaRPr lang="en-GB" sz="2000" i="1" baseline="-25000" dirty="0"/>
          </a:p>
          <a:p>
            <a:pPr lvl="2"/>
            <a:endParaRPr lang="en-GB" sz="2000" i="1" dirty="0"/>
          </a:p>
          <a:p>
            <a:pPr lvl="2"/>
            <a:r>
              <a:rPr lang="en-GB" sz="2000" i="1" dirty="0"/>
              <a:t>Optimise parameters </a:t>
            </a:r>
            <a:r>
              <a:rPr lang="en-GB" sz="2000" b="1" i="1" dirty="0"/>
              <a:t>w</a:t>
            </a:r>
          </a:p>
          <a:p>
            <a:pPr lvl="2"/>
            <a:r>
              <a:rPr lang="en-GB" sz="2000" dirty="0"/>
              <a:t>Such that</a:t>
            </a:r>
            <a:r>
              <a:rPr lang="en-GB" sz="2000" b="1" i="1" dirty="0"/>
              <a:t>    </a:t>
            </a:r>
            <a:r>
              <a:rPr lang="en-GB" sz="2400" i="1" dirty="0"/>
              <a:t>y’  ≈  y</a:t>
            </a:r>
            <a:r>
              <a:rPr lang="en-GB" sz="2400" dirty="0"/>
              <a:t>,     </a:t>
            </a:r>
            <a:r>
              <a:rPr lang="en-GB" sz="2000" i="1" dirty="0"/>
              <a:t>close enough*</a:t>
            </a:r>
          </a:p>
          <a:p>
            <a:pPr lvl="2"/>
            <a:r>
              <a:rPr lang="en-GB" sz="2000" i="1" dirty="0">
                <a:solidFill>
                  <a:srgbClr val="0070C0"/>
                </a:solidFill>
              </a:rPr>
              <a:t>This is simply an optimisation problem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E6D37E2-4CBA-4BAC-B09E-7FA4D7979DA0}"/>
              </a:ext>
            </a:extLst>
          </p:cNvPr>
          <p:cNvSpPr/>
          <p:nvPr/>
        </p:nvSpPr>
        <p:spPr>
          <a:xfrm>
            <a:off x="8709285" y="2098627"/>
            <a:ext cx="1229194" cy="83944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i="1" dirty="0"/>
              <a:t>f</a:t>
            </a:r>
            <a:r>
              <a:rPr lang="en-GB" sz="2800" dirty="0"/>
              <a:t>(x)</a:t>
            </a:r>
            <a:endParaRPr lang="en-GB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7923781-D2FE-4E35-9073-B8D266D49245}"/>
              </a:ext>
            </a:extLst>
          </p:cNvPr>
          <p:cNvCxnSpPr>
            <a:cxnSpLocks/>
          </p:cNvCxnSpPr>
          <p:nvPr/>
        </p:nvCxnSpPr>
        <p:spPr>
          <a:xfrm>
            <a:off x="7704944" y="2550832"/>
            <a:ext cx="1004341" cy="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16A2C2C-80A4-4250-BEEB-6E7DF4E839EA}"/>
              </a:ext>
            </a:extLst>
          </p:cNvPr>
          <p:cNvCxnSpPr>
            <a:cxnSpLocks/>
          </p:cNvCxnSpPr>
          <p:nvPr/>
        </p:nvCxnSpPr>
        <p:spPr>
          <a:xfrm>
            <a:off x="9938479" y="2565822"/>
            <a:ext cx="1004341" cy="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3AD76C3-AC05-4AA7-B50C-C2DE443953F1}"/>
              </a:ext>
            </a:extLst>
          </p:cNvPr>
          <p:cNvSpPr txBox="1"/>
          <p:nvPr/>
        </p:nvSpPr>
        <p:spPr>
          <a:xfrm>
            <a:off x="7356422" y="2289222"/>
            <a:ext cx="3447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i="1" dirty="0"/>
              <a:t>X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2D41F8-0494-4FB6-888C-4D9C599F564F}"/>
              </a:ext>
            </a:extLst>
          </p:cNvPr>
          <p:cNvSpPr txBox="1"/>
          <p:nvPr/>
        </p:nvSpPr>
        <p:spPr>
          <a:xfrm>
            <a:off x="10942820" y="2289222"/>
            <a:ext cx="3447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i="1" dirty="0"/>
              <a:t>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3D2CC1B-2F5D-433C-B0A7-A0B733020554}"/>
              </a:ext>
            </a:extLst>
          </p:cNvPr>
          <p:cNvSpPr txBox="1"/>
          <p:nvPr/>
        </p:nvSpPr>
        <p:spPr>
          <a:xfrm>
            <a:off x="9238334" y="188783"/>
            <a:ext cx="33278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GB" dirty="0"/>
              <a:t>Using LMS</a:t>
            </a:r>
          </a:p>
          <a:p>
            <a:pPr marL="285750" indent="-285750">
              <a:buFontTx/>
              <a:buChar char="-"/>
            </a:pPr>
            <a:r>
              <a:rPr lang="en-GB" dirty="0"/>
              <a:t>Using Gradient Decent</a:t>
            </a:r>
          </a:p>
          <a:p>
            <a:endParaRPr lang="en-GB" dirty="0"/>
          </a:p>
          <a:p>
            <a:r>
              <a:rPr lang="en-GB" dirty="0"/>
              <a:t>Let’s try LMS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2DE179B-5108-4AE2-8156-03DA736D62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6104" y="3468376"/>
            <a:ext cx="3790950" cy="2586038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3C06636-2B40-4A49-829B-11ECC51EE81C}"/>
              </a:ext>
            </a:extLst>
          </p:cNvPr>
          <p:cNvSpPr txBox="1">
            <a:spLocks/>
          </p:cNvSpPr>
          <p:nvPr/>
        </p:nvSpPr>
        <p:spPr>
          <a:xfrm>
            <a:off x="8709285" y="5132872"/>
            <a:ext cx="3327817" cy="1099019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175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7055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935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815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09982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845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87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895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4175" lvl="2" indent="0">
              <a:buFont typeface="Calibri" panose="020F0502020204030204" pitchFamily="34" charset="0"/>
              <a:buNone/>
            </a:pPr>
            <a:endParaRPr lang="en-GB" sz="2000" dirty="0"/>
          </a:p>
          <a:p>
            <a:pPr marL="201295" lvl="1" indent="0">
              <a:buNone/>
            </a:pPr>
            <a:r>
              <a:rPr lang="en-GB" sz="4000" dirty="0"/>
              <a:t>Is it enough??</a:t>
            </a:r>
          </a:p>
        </p:txBody>
      </p:sp>
    </p:spTree>
    <p:extLst>
      <p:ext uri="{BB962C8B-B14F-4D97-AF65-F5344CB8AC3E}">
        <p14:creationId xmlns:p14="http://schemas.microsoft.com/office/powerpoint/2010/main" val="955442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60C668-69B3-4F90-BB86-A17489431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410" y="144363"/>
            <a:ext cx="10225790" cy="1450757"/>
          </a:xfrm>
        </p:spPr>
        <p:txBody>
          <a:bodyPr/>
          <a:lstStyle/>
          <a:p>
            <a:r>
              <a:rPr lang="en-GB" dirty="0"/>
              <a:t>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E81CA4-407E-4FF7-AFE8-6F134773ED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9410" y="1883768"/>
            <a:ext cx="10987791" cy="402734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800" u="sng" dirty="0"/>
              <a:t>Difference between Learning and memorising</a:t>
            </a:r>
          </a:p>
          <a:p>
            <a:pPr marL="360363" indent="-360363">
              <a:buFont typeface="Wingdings" panose="05000000000000000000" pitchFamily="2" charset="2"/>
              <a:buChar char="§"/>
            </a:pPr>
            <a:r>
              <a:rPr lang="en-GB" sz="2400" u="sng" dirty="0"/>
              <a:t>A simple choice:</a:t>
            </a:r>
            <a:r>
              <a:rPr lang="en-GB" sz="2400" dirty="0"/>
              <a:t> </a:t>
            </a:r>
            <a:r>
              <a:rPr lang="en-GB" sz="2400" i="1" dirty="0"/>
              <a:t>f</a:t>
            </a:r>
            <a:r>
              <a:rPr lang="en-GB" sz="2400" dirty="0"/>
              <a:t> can be a look-up table, a perfect mapping of </a:t>
            </a:r>
            <a:r>
              <a:rPr lang="en-GB" sz="2400" i="1" dirty="0"/>
              <a:t>X</a:t>
            </a:r>
            <a:r>
              <a:rPr lang="en-GB" sz="2400" dirty="0"/>
              <a:t> to </a:t>
            </a:r>
            <a:r>
              <a:rPr lang="en-GB" sz="2400" i="1" dirty="0"/>
              <a:t>y</a:t>
            </a:r>
          </a:p>
          <a:p>
            <a:pPr marL="0" indent="0">
              <a:buNone/>
            </a:pPr>
            <a:r>
              <a:rPr lang="en-GB" sz="2400" i="1" dirty="0"/>
              <a:t>     Issue:</a:t>
            </a:r>
            <a:r>
              <a:rPr lang="en-GB" sz="2400" dirty="0"/>
              <a:t> wouldn’t know what to do with new values of </a:t>
            </a:r>
            <a:r>
              <a:rPr lang="en-GB" sz="2400" i="1" dirty="0"/>
              <a:t>X</a:t>
            </a:r>
            <a:r>
              <a:rPr lang="en-GB" sz="2400" dirty="0"/>
              <a:t> (unseen data - </a:t>
            </a:r>
            <a:r>
              <a:rPr lang="en-GB" sz="2400" i="1" dirty="0"/>
              <a:t>X</a:t>
            </a:r>
            <a:r>
              <a:rPr lang="en-GB" sz="2400" i="1" baseline="-25000" dirty="0"/>
              <a:t>u</a:t>
            </a:r>
            <a:r>
              <a:rPr lang="en-GB" sz="2400" dirty="0"/>
              <a:t>)</a:t>
            </a:r>
          </a:p>
          <a:p>
            <a:pPr marL="0" indent="0">
              <a:buNone/>
            </a:pPr>
            <a:endParaRPr lang="en-GB" sz="2400" dirty="0"/>
          </a:p>
          <a:p>
            <a:pPr marL="360363" indent="-360363">
              <a:buFont typeface="Wingdings" panose="05000000000000000000" pitchFamily="2" charset="2"/>
              <a:buChar char="§"/>
            </a:pPr>
            <a:r>
              <a:rPr lang="en-GB" sz="2400" u="sng" dirty="0"/>
              <a:t>Not so simple choice:</a:t>
            </a:r>
            <a:r>
              <a:rPr lang="en-GB" sz="2400" dirty="0"/>
              <a:t>  </a:t>
            </a:r>
            <a:r>
              <a:rPr lang="en-GB" sz="2400" i="1" dirty="0"/>
              <a:t>f  </a:t>
            </a:r>
            <a:r>
              <a:rPr lang="en-GB" sz="2400" dirty="0"/>
              <a:t>can be a very large and complex function (e.g. </a:t>
            </a:r>
            <a:r>
              <a:rPr lang="en-GB" sz="2400" dirty="0" err="1"/>
              <a:t>deeeeep</a:t>
            </a:r>
            <a:r>
              <a:rPr lang="en-GB" sz="2400" dirty="0"/>
              <a:t> neural network).  Is it good?</a:t>
            </a:r>
          </a:p>
          <a:p>
            <a:pPr marL="0" indent="0">
              <a:buNone/>
            </a:pPr>
            <a:r>
              <a:rPr lang="en-GB" sz="2400" dirty="0"/>
              <a:t>     Issue: lack of generality, wouldn’t do good on unseen data </a:t>
            </a:r>
            <a:r>
              <a:rPr lang="en-GB" sz="2400" i="1" dirty="0"/>
              <a:t>X</a:t>
            </a:r>
            <a:r>
              <a:rPr lang="en-GB" sz="2400" i="1" baseline="-25000" dirty="0"/>
              <a:t>u </a:t>
            </a:r>
            <a:r>
              <a:rPr lang="en-GB" sz="2400" i="1" dirty="0"/>
              <a:t>: Overfitting</a:t>
            </a:r>
            <a:endParaRPr lang="en-GB" sz="24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E6D37E2-4CBA-4BAC-B09E-7FA4D7979DA0}"/>
              </a:ext>
            </a:extLst>
          </p:cNvPr>
          <p:cNvSpPr/>
          <p:nvPr/>
        </p:nvSpPr>
        <p:spPr>
          <a:xfrm>
            <a:off x="8709285" y="479689"/>
            <a:ext cx="1229194" cy="83944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i="1" dirty="0"/>
              <a:t>f</a:t>
            </a:r>
            <a:r>
              <a:rPr lang="en-GB" sz="2800" dirty="0"/>
              <a:t>(x)</a:t>
            </a:r>
            <a:endParaRPr lang="en-GB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7923781-D2FE-4E35-9073-B8D266D49245}"/>
              </a:ext>
            </a:extLst>
          </p:cNvPr>
          <p:cNvCxnSpPr>
            <a:cxnSpLocks/>
          </p:cNvCxnSpPr>
          <p:nvPr/>
        </p:nvCxnSpPr>
        <p:spPr>
          <a:xfrm>
            <a:off x="7704944" y="931894"/>
            <a:ext cx="1004341" cy="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16A2C2C-80A4-4250-BEEB-6E7DF4E839EA}"/>
              </a:ext>
            </a:extLst>
          </p:cNvPr>
          <p:cNvCxnSpPr>
            <a:cxnSpLocks/>
          </p:cNvCxnSpPr>
          <p:nvPr/>
        </p:nvCxnSpPr>
        <p:spPr>
          <a:xfrm>
            <a:off x="9938479" y="946884"/>
            <a:ext cx="1004341" cy="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3AD76C3-AC05-4AA7-B50C-C2DE443953F1}"/>
              </a:ext>
            </a:extLst>
          </p:cNvPr>
          <p:cNvSpPr txBox="1"/>
          <p:nvPr/>
        </p:nvSpPr>
        <p:spPr>
          <a:xfrm>
            <a:off x="7356422" y="670284"/>
            <a:ext cx="3447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X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2D41F8-0494-4FB6-888C-4D9C599F564F}"/>
              </a:ext>
            </a:extLst>
          </p:cNvPr>
          <p:cNvSpPr txBox="1"/>
          <p:nvPr/>
        </p:nvSpPr>
        <p:spPr>
          <a:xfrm>
            <a:off x="10942820" y="670284"/>
            <a:ext cx="3447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y</a:t>
            </a:r>
          </a:p>
        </p:txBody>
      </p:sp>
    </p:spTree>
    <p:extLst>
      <p:ext uri="{BB962C8B-B14F-4D97-AF65-F5344CB8AC3E}">
        <p14:creationId xmlns:p14="http://schemas.microsoft.com/office/powerpoint/2010/main" val="41912009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D3F91-F403-47C4-87D1-B7E43ECFF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1D92BA-BD17-4BCF-BC0A-C83688F227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6922458" cy="4023360"/>
          </a:xfrm>
        </p:spPr>
        <p:txBody>
          <a:bodyPr>
            <a:normAutofit lnSpcReduction="10000"/>
          </a:bodyPr>
          <a:lstStyle/>
          <a:p>
            <a:r>
              <a:rPr lang="en-GB" sz="2800" u="sng" dirty="0"/>
              <a:t>Solution: </a:t>
            </a:r>
            <a:r>
              <a:rPr lang="en-GB" sz="2800" dirty="0"/>
              <a:t>Problem (properly)</a:t>
            </a:r>
          </a:p>
          <a:p>
            <a:r>
              <a:rPr lang="en-GB" sz="2800" dirty="0"/>
              <a:t>For given </a:t>
            </a:r>
            <a:r>
              <a:rPr lang="en-GB" sz="2800" i="1" dirty="0"/>
              <a:t>X, y, </a:t>
            </a:r>
            <a:r>
              <a:rPr lang="en-GB" sz="2800" dirty="0"/>
              <a:t>find function </a:t>
            </a:r>
            <a:r>
              <a:rPr lang="en-GB" sz="2800" i="1" dirty="0"/>
              <a:t>f as to</a:t>
            </a:r>
          </a:p>
          <a:p>
            <a:pPr marL="237490" indent="-237490">
              <a:buClr>
                <a:srgbClr val="000000"/>
              </a:buClr>
              <a:buFont typeface="Segoe UI" panose="020B0502040204020203" charset="0"/>
              <a:buChar char="-"/>
            </a:pPr>
            <a:r>
              <a:rPr lang="en-GB" altLang="it-IT" sz="2800" dirty="0"/>
              <a:t>Estimate/predict </a:t>
            </a:r>
            <a:br>
              <a:rPr lang="en-GB" altLang="it-IT" sz="2800" dirty="0"/>
            </a:br>
            <a:r>
              <a:rPr lang="en-GB" altLang="it-IT" sz="2800" dirty="0"/>
              <a:t>                  </a:t>
            </a:r>
            <a:r>
              <a:rPr lang="en-GB" altLang="it-IT" sz="2800" i="1" dirty="0"/>
              <a:t>y’ =  f(X)</a:t>
            </a:r>
          </a:p>
          <a:p>
            <a:pPr marL="237490" indent="-237490">
              <a:buClr>
                <a:srgbClr val="000000"/>
              </a:buClr>
              <a:buFont typeface="Segoe UI" panose="020B0502040204020203" charset="0"/>
              <a:buChar char="-"/>
            </a:pPr>
            <a:r>
              <a:rPr lang="en-GB" altLang="it-IT" sz="2800" dirty="0"/>
              <a:t>Such that:</a:t>
            </a:r>
          </a:p>
          <a:p>
            <a:pPr marL="530225" lvl="1" indent="-237490">
              <a:buClr>
                <a:srgbClr val="000000"/>
              </a:buClr>
              <a:buFont typeface="Segoe UI" panose="020B0502040204020203" charset="0"/>
              <a:buChar char="-"/>
            </a:pPr>
            <a:r>
              <a:rPr lang="en-GB" altLang="it-IT" sz="2600" dirty="0"/>
              <a:t>   </a:t>
            </a:r>
            <a:r>
              <a:rPr lang="en-GB" altLang="it-IT" sz="2600" i="1" dirty="0"/>
              <a:t>min</a:t>
            </a:r>
            <a:r>
              <a:rPr lang="en-GB" altLang="it-IT" sz="2600" dirty="0"/>
              <a:t> </a:t>
            </a:r>
            <a:r>
              <a:rPr lang="en-GB" altLang="it-IT" sz="2600" i="1" dirty="0"/>
              <a:t>E[</a:t>
            </a:r>
            <a:r>
              <a:rPr lang="en-GB" altLang="it-IT" sz="2400" i="1" dirty="0"/>
              <a:t>L(y’</a:t>
            </a:r>
            <a:r>
              <a:rPr lang="en-GB" sz="2400" i="1" baseline="-25000" dirty="0"/>
              <a:t>u </a:t>
            </a:r>
            <a:r>
              <a:rPr lang="en-GB" altLang="it-IT" sz="2400" i="1" dirty="0"/>
              <a:t>, y</a:t>
            </a:r>
            <a:r>
              <a:rPr lang="en-GB" sz="2400" i="1" baseline="-25000" dirty="0"/>
              <a:t>u </a:t>
            </a:r>
            <a:r>
              <a:rPr lang="en-GB" altLang="it-IT" sz="2400" i="1" dirty="0"/>
              <a:t>)]</a:t>
            </a:r>
            <a:endParaRPr lang="en-GB" altLang="it-IT" sz="2600" i="1" dirty="0"/>
          </a:p>
          <a:p>
            <a:pPr marL="237490" indent="-237490">
              <a:buClr>
                <a:srgbClr val="000000"/>
              </a:buClr>
              <a:buFont typeface="Segoe UI" panose="020B0502040204020203" charset="0"/>
              <a:buChar char="-"/>
            </a:pPr>
            <a:r>
              <a:rPr lang="en-GB" altLang="it-IT" sz="2800" dirty="0"/>
              <a:t>for unseen data </a:t>
            </a:r>
            <a:r>
              <a:rPr lang="en-GB" sz="2800" i="1" dirty="0"/>
              <a:t>X</a:t>
            </a:r>
            <a:r>
              <a:rPr lang="en-GB" sz="2800" i="1" baseline="-25000" dirty="0"/>
              <a:t>u</a:t>
            </a:r>
          </a:p>
          <a:p>
            <a:pPr marL="237490" indent="-237490">
              <a:buClr>
                <a:srgbClr val="000000"/>
              </a:buClr>
              <a:buFont typeface="Segoe UI" panose="020B0502040204020203" charset="0"/>
              <a:buChar char="-"/>
            </a:pPr>
            <a:r>
              <a:rPr lang="en-GB" altLang="it-IT" sz="2800" i="1" dirty="0"/>
              <a:t>L(y’</a:t>
            </a:r>
            <a:r>
              <a:rPr lang="en-GB" sz="2800" i="1" baseline="-25000" dirty="0"/>
              <a:t>u </a:t>
            </a:r>
            <a:r>
              <a:rPr lang="en-GB" altLang="it-IT" sz="2800" i="1" dirty="0"/>
              <a:t>, y</a:t>
            </a:r>
            <a:r>
              <a:rPr lang="en-GB" sz="2800" i="1" baseline="-25000" dirty="0"/>
              <a:t>u</a:t>
            </a:r>
            <a:r>
              <a:rPr lang="en-GB" altLang="it-IT" sz="2800" i="1" dirty="0"/>
              <a:t>): </a:t>
            </a:r>
            <a:r>
              <a:rPr lang="en-GB" altLang="it-IT" sz="2800" dirty="0"/>
              <a:t>Estimated risk / Loss</a:t>
            </a:r>
            <a:endParaRPr lang="en-GB" altLang="it-IT" sz="2800" i="1" dirty="0"/>
          </a:p>
          <a:p>
            <a:endParaRPr lang="en-GB" sz="2800" dirty="0"/>
          </a:p>
          <a:p>
            <a:endParaRPr lang="en-GB" sz="2800" dirty="0"/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E530758D-62D0-4A13-9CEB-102DCF3D7FC4}"/>
              </a:ext>
            </a:extLst>
          </p:cNvPr>
          <p:cNvSpPr txBox="1">
            <a:spLocks/>
          </p:cNvSpPr>
          <p:nvPr/>
        </p:nvSpPr>
        <p:spPr>
          <a:xfrm>
            <a:off x="5597576" y="5222841"/>
            <a:ext cx="5527624" cy="205559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175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7055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935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815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09982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845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87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895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37490" indent="-237490">
              <a:buClr>
                <a:srgbClr val="000000"/>
              </a:buClr>
              <a:buFont typeface="Segoe UI" panose="020B0502040204020203" charset="0"/>
              <a:buChar char="-"/>
            </a:pPr>
            <a:endParaRPr lang="en-GB" altLang="it-IT" i="1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CC59582-44A2-438E-BCE5-B3D677510375}"/>
              </a:ext>
            </a:extLst>
          </p:cNvPr>
          <p:cNvSpPr txBox="1">
            <a:spLocks/>
          </p:cNvSpPr>
          <p:nvPr/>
        </p:nvSpPr>
        <p:spPr>
          <a:xfrm>
            <a:off x="7510072" y="1845734"/>
            <a:ext cx="4467069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175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7055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935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815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09982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845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87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895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400" b="1" dirty="0"/>
              <a:t>Training data :</a:t>
            </a:r>
            <a:r>
              <a:rPr lang="en-GB" sz="2400" dirty="0"/>
              <a:t> Data used to find optimise parameters</a:t>
            </a:r>
          </a:p>
          <a:p>
            <a:endParaRPr lang="en-GB" sz="2400" dirty="0"/>
          </a:p>
          <a:p>
            <a:pPr marL="0" indent="0">
              <a:buNone/>
            </a:pPr>
            <a:r>
              <a:rPr lang="en-GB" sz="2400" b="1" dirty="0"/>
              <a:t>Testing data:</a:t>
            </a:r>
            <a:r>
              <a:rPr lang="en-GB" sz="2400" dirty="0"/>
              <a:t> Unseen data, used to evaluate the model (function) performance</a:t>
            </a:r>
            <a:endParaRPr lang="en-GB" altLang="it-IT" sz="2400" i="1" dirty="0"/>
          </a:p>
          <a:p>
            <a:endParaRPr lang="en-GB" sz="2800" dirty="0"/>
          </a:p>
          <a:p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28560393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F834EA-1247-4D07-9D32-F0ABF4ED2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C1212D-DB71-4760-9ABC-CB3D93C0DC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C9D79489-9B30-41E8-A8E6-F969872198AA}"/>
                  </a:ext>
                </a:extLst>
              </p14:cNvPr>
              <p14:cNvContentPartPr/>
              <p14:nvPr/>
            </p14:nvContentPartPr>
            <p14:xfrm>
              <a:off x="2863800" y="1367640"/>
              <a:ext cx="8634960" cy="41954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C9D79489-9B30-41E8-A8E6-F969872198A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854440" y="1358280"/>
                <a:ext cx="8653680" cy="4214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101926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9F3B93-5D9A-438C-9594-DF3273E60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does that work?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FA21C49-8951-4E09-ABFB-E26B533065BB}"/>
              </a:ext>
            </a:extLst>
          </p:cNvPr>
          <p:cNvSpPr txBox="1">
            <a:spLocks/>
          </p:cNvSpPr>
          <p:nvPr/>
        </p:nvSpPr>
        <p:spPr>
          <a:xfrm>
            <a:off x="1066800" y="1845733"/>
            <a:ext cx="6278380" cy="4315223"/>
          </a:xfrm>
          <a:prstGeom prst="rect">
            <a:avLst/>
          </a:prstGeom>
        </p:spPr>
        <p:txBody>
          <a:bodyPr vert="horz" lIns="0" tIns="45720" rIns="0" bIns="45720" rtlCol="0">
            <a:normAutofit fontScale="92500" lnSpcReduction="1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175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7055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935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815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09982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845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87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895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800" dirty="0"/>
              <a:t>We split data </a:t>
            </a:r>
            <a:r>
              <a:rPr lang="en-GB" sz="2800" i="1" dirty="0"/>
              <a:t>(X, y) </a:t>
            </a:r>
            <a:r>
              <a:rPr lang="en-GB" sz="2800" dirty="0"/>
              <a:t>randomly to two sets</a:t>
            </a:r>
          </a:p>
          <a:p>
            <a:pPr lvl="1"/>
            <a:r>
              <a:rPr lang="en-GB" sz="2600" dirty="0"/>
              <a:t> Training set </a:t>
            </a:r>
            <a:r>
              <a:rPr lang="en-GB" sz="2600" i="1" dirty="0"/>
              <a:t>(</a:t>
            </a:r>
            <a:r>
              <a:rPr lang="en-GB" sz="2600" i="1" dirty="0" err="1"/>
              <a:t>Xt</a:t>
            </a:r>
            <a:r>
              <a:rPr lang="en-GB" sz="2600" i="1" dirty="0"/>
              <a:t>, </a:t>
            </a:r>
            <a:r>
              <a:rPr lang="en-GB" sz="2600" i="1" dirty="0" err="1"/>
              <a:t>yt</a:t>
            </a:r>
            <a:r>
              <a:rPr lang="en-GB" sz="2600" i="1" dirty="0"/>
              <a:t>)</a:t>
            </a:r>
          </a:p>
          <a:p>
            <a:pPr lvl="1"/>
            <a:r>
              <a:rPr lang="en-GB" sz="2600" dirty="0"/>
              <a:t> Testing set  </a:t>
            </a:r>
            <a:r>
              <a:rPr lang="en-GB" sz="2600" i="1" dirty="0"/>
              <a:t>(</a:t>
            </a:r>
            <a:r>
              <a:rPr lang="en-GB" sz="2600" i="1" dirty="0" err="1"/>
              <a:t>Xs</a:t>
            </a:r>
            <a:r>
              <a:rPr lang="en-GB" sz="2600" i="1" dirty="0"/>
              <a:t>, </a:t>
            </a:r>
            <a:r>
              <a:rPr lang="en-GB" sz="2600" i="1" dirty="0" err="1"/>
              <a:t>ys</a:t>
            </a:r>
            <a:r>
              <a:rPr lang="en-GB" sz="2600" i="1" dirty="0"/>
              <a:t>)</a:t>
            </a:r>
          </a:p>
          <a:p>
            <a:pPr lvl="1"/>
            <a:endParaRPr lang="en-GB" sz="2600" i="1" dirty="0"/>
          </a:p>
          <a:p>
            <a:pPr lvl="1"/>
            <a:r>
              <a:rPr lang="en-GB" sz="2600" i="1" dirty="0"/>
              <a:t>How much to split?</a:t>
            </a:r>
          </a:p>
          <a:p>
            <a:pPr lvl="1"/>
            <a:r>
              <a:rPr lang="en-GB" sz="2600" i="1" dirty="0"/>
              <a:t>Does this work?</a:t>
            </a:r>
          </a:p>
          <a:p>
            <a:pPr lvl="1"/>
            <a:r>
              <a:rPr lang="en-GB" sz="2600" i="1" dirty="0"/>
              <a:t>What can go wrong?</a:t>
            </a:r>
          </a:p>
          <a:p>
            <a:pPr lvl="1"/>
            <a:endParaRPr lang="en-GB" sz="2600" i="1" dirty="0"/>
          </a:p>
          <a:p>
            <a:pPr lvl="1"/>
            <a:r>
              <a:rPr lang="en-GB" sz="2600" i="1" dirty="0"/>
              <a:t>Other strategies:</a:t>
            </a:r>
          </a:p>
          <a:p>
            <a:pPr lvl="1"/>
            <a:r>
              <a:rPr lang="en-GB" sz="2600" i="1" dirty="0"/>
              <a:t>.. K-Fold cross validation, LOOV, </a:t>
            </a:r>
          </a:p>
          <a:p>
            <a:pPr lvl="1"/>
            <a:r>
              <a:rPr lang="en-GB" sz="2600" i="1" dirty="0"/>
              <a:t>.. (train, validation/dev, test)</a:t>
            </a:r>
          </a:p>
          <a:p>
            <a:endParaRPr lang="en-GB" sz="2800" i="1" dirty="0"/>
          </a:p>
        </p:txBody>
      </p:sp>
    </p:spTree>
    <p:extLst>
      <p:ext uri="{BB962C8B-B14F-4D97-AF65-F5344CB8AC3E}">
        <p14:creationId xmlns:p14="http://schemas.microsoft.com/office/powerpoint/2010/main" val="17214204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651BF5-E206-4A25-961B-BEDEAAAC7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Regression &amp; Classification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92A02D-240A-488A-AC15-B5ECA3EB52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845734"/>
            <a:ext cx="10088880" cy="4210292"/>
          </a:xfrm>
        </p:spPr>
        <p:txBody>
          <a:bodyPr>
            <a:normAutofit lnSpcReduction="10000"/>
          </a:bodyPr>
          <a:lstStyle/>
          <a:p>
            <a:r>
              <a:rPr lang="en-GB" sz="2800" dirty="0"/>
              <a:t>Supervised Learning: Regression &amp; Classification</a:t>
            </a:r>
          </a:p>
          <a:p>
            <a:r>
              <a:rPr lang="en-GB" sz="2800" dirty="0"/>
              <a:t>Regression:</a:t>
            </a:r>
          </a:p>
          <a:p>
            <a:pPr lvl="1"/>
            <a:r>
              <a:rPr lang="en-GB" sz="2600" dirty="0"/>
              <a:t>- target (y) is continues variable y </a:t>
            </a:r>
            <a:r>
              <a:rPr lang="en-GB" sz="2000" dirty="0"/>
              <a:t>∈ </a:t>
            </a:r>
            <a:r>
              <a:rPr lang="en-GB" sz="2400" b="1" i="1" dirty="0"/>
              <a:t>R</a:t>
            </a:r>
            <a:endParaRPr lang="en-GB" sz="2600" b="1" i="1" dirty="0"/>
          </a:p>
          <a:p>
            <a:pPr lvl="1"/>
            <a:r>
              <a:rPr lang="en-GB" sz="2600" dirty="0"/>
              <a:t>- Example</a:t>
            </a:r>
          </a:p>
          <a:p>
            <a:pPr lvl="2"/>
            <a:r>
              <a:rPr lang="en-GB" sz="2200" dirty="0"/>
              <a:t>Target: Housing price, blood sugar, temperature, </a:t>
            </a:r>
          </a:p>
          <a:p>
            <a:r>
              <a:rPr lang="en-GB" sz="3000" dirty="0"/>
              <a:t>Classification:</a:t>
            </a:r>
          </a:p>
          <a:p>
            <a:pPr lvl="1"/>
            <a:r>
              <a:rPr lang="en-GB" sz="2600" dirty="0"/>
              <a:t>- target (y) is categorical, or limited set of integers y ∈ [0, 1]</a:t>
            </a:r>
          </a:p>
          <a:p>
            <a:pPr lvl="1"/>
            <a:r>
              <a:rPr lang="en-GB" sz="2600" dirty="0"/>
              <a:t>- Examples:</a:t>
            </a:r>
          </a:p>
          <a:p>
            <a:pPr lvl="2"/>
            <a:r>
              <a:rPr lang="en-GB" sz="2200" dirty="0"/>
              <a:t>Email-spam or not, cat &amp; dog image, handwriting digits classification, Cancer or not etc </a:t>
            </a:r>
          </a:p>
          <a:p>
            <a:pPr lvl="1"/>
            <a:endParaRPr lang="en-GB" sz="2800" b="1" i="1" dirty="0"/>
          </a:p>
          <a:p>
            <a:pPr lvl="1"/>
            <a:endParaRPr lang="en-GB" sz="2800" dirty="0"/>
          </a:p>
          <a:p>
            <a:pPr marL="201295" lvl="1" indent="0">
              <a:buNone/>
            </a:pPr>
            <a:endParaRPr lang="en-GB" sz="2600" dirty="0"/>
          </a:p>
          <a:p>
            <a:pPr marL="201295" lvl="1" indent="0">
              <a:buNone/>
            </a:pPr>
            <a:endParaRPr lang="en-GB" sz="2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6F91A6-08A6-4672-88DF-C67A91A9C402}"/>
              </a:ext>
            </a:extLst>
          </p:cNvPr>
          <p:cNvSpPr txBox="1"/>
          <p:nvPr/>
        </p:nvSpPr>
        <p:spPr>
          <a:xfrm>
            <a:off x="8686574" y="144363"/>
            <a:ext cx="350542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i="1" dirty="0">
                <a:solidFill>
                  <a:srgbClr val="00B0F0"/>
                </a:solidFill>
              </a:rPr>
              <a:t>Question: Can we treat classification problem as regression??</a:t>
            </a:r>
          </a:p>
        </p:txBody>
      </p:sp>
    </p:spTree>
    <p:extLst>
      <p:ext uri="{BB962C8B-B14F-4D97-AF65-F5344CB8AC3E}">
        <p14:creationId xmlns:p14="http://schemas.microsoft.com/office/powerpoint/2010/main" val="2002996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921A5-9E5C-4E20-99F2-28B3DB9478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5E3396-ABB9-4BA1-BE0D-49FEEAC8BF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97714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651BF5-E206-4A25-961B-BEDEAAAC7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Performance Measure &amp; Loss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92A02D-240A-488A-AC15-B5ECA3EB52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800" dirty="0"/>
              <a:t>Regression:</a:t>
            </a:r>
          </a:p>
          <a:p>
            <a:pPr lvl="1"/>
            <a:r>
              <a:rPr lang="en-GB" sz="2400" dirty="0"/>
              <a:t>Mean Square Error, </a:t>
            </a:r>
            <a:r>
              <a:rPr lang="en-GB" sz="2400" i="1" dirty="0"/>
              <a:t>L(y’, y) = E [ |y’-y|</a:t>
            </a:r>
            <a:r>
              <a:rPr lang="en-GB" sz="2400" i="1" baseline="30000" dirty="0"/>
              <a:t>2 </a:t>
            </a:r>
            <a:r>
              <a:rPr lang="en-GB" sz="2400" i="1" dirty="0"/>
              <a:t>]</a:t>
            </a:r>
          </a:p>
          <a:p>
            <a:pPr lvl="1"/>
            <a:r>
              <a:rPr lang="en-GB" sz="2400" dirty="0"/>
              <a:t>Mean Absolute Error </a:t>
            </a:r>
            <a:r>
              <a:rPr lang="en-GB" sz="2400" i="1" dirty="0"/>
              <a:t>L(y’, y) = E [ |y’-y|</a:t>
            </a:r>
            <a:r>
              <a:rPr lang="en-GB" sz="2400" i="1" baseline="30000" dirty="0"/>
              <a:t> </a:t>
            </a:r>
            <a:r>
              <a:rPr lang="en-GB" sz="2400" i="1" dirty="0"/>
              <a:t>]</a:t>
            </a:r>
          </a:p>
          <a:p>
            <a:pPr lvl="1"/>
            <a:r>
              <a:rPr lang="en-GB" sz="2400" dirty="0"/>
              <a:t>R^2, Pearson correlation</a:t>
            </a:r>
          </a:p>
          <a:p>
            <a:r>
              <a:rPr lang="en-GB" sz="3000" dirty="0"/>
              <a:t>Classification:</a:t>
            </a:r>
          </a:p>
          <a:p>
            <a:pPr lvl="1"/>
            <a:r>
              <a:rPr lang="en-GB" sz="2400" dirty="0"/>
              <a:t>Accuracy</a:t>
            </a:r>
            <a:r>
              <a:rPr lang="en-GB" sz="2400" i="1" dirty="0"/>
              <a:t>,   E[(y’==y)]</a:t>
            </a:r>
          </a:p>
          <a:p>
            <a:pPr lvl="1"/>
            <a:r>
              <a:rPr lang="en-GB" sz="2400" dirty="0"/>
              <a:t>F1-score, precision, recall, AUC</a:t>
            </a:r>
          </a:p>
          <a:p>
            <a:pPr lvl="1"/>
            <a:r>
              <a:rPr lang="en-GB" sz="2400" dirty="0"/>
              <a:t>Diagnosis: Confusion Matrix, ROC, misclassification, learning curve (NN)</a:t>
            </a:r>
          </a:p>
          <a:p>
            <a:pPr lvl="1"/>
            <a:r>
              <a:rPr lang="en-GB" sz="2400" dirty="0"/>
              <a:t>Loss function: Cross-entropy, Hinge loss, logistic loss etc</a:t>
            </a:r>
          </a:p>
          <a:p>
            <a:endParaRPr lang="en-GB" sz="3000" dirty="0"/>
          </a:p>
          <a:p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0CC46E-B442-4F19-9508-7F48E72EB519}"/>
              </a:ext>
            </a:extLst>
          </p:cNvPr>
          <p:cNvSpPr txBox="1"/>
          <p:nvPr/>
        </p:nvSpPr>
        <p:spPr>
          <a:xfrm>
            <a:off x="8248073" y="1845734"/>
            <a:ext cx="39439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i="1" dirty="0">
                <a:solidFill>
                  <a:srgbClr val="00B0F0"/>
                </a:solidFill>
              </a:rPr>
              <a:t>Why so many measures?</a:t>
            </a:r>
          </a:p>
        </p:txBody>
      </p:sp>
    </p:spTree>
    <p:extLst>
      <p:ext uri="{BB962C8B-B14F-4D97-AF65-F5344CB8AC3E}">
        <p14:creationId xmlns:p14="http://schemas.microsoft.com/office/powerpoint/2010/main" val="4103676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C3F66E-7E4B-48A0-85AC-DA5E02E1BA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607" y="144363"/>
            <a:ext cx="10525593" cy="1450757"/>
          </a:xfrm>
        </p:spPr>
        <p:txBody>
          <a:bodyPr/>
          <a:lstStyle/>
          <a:p>
            <a:r>
              <a:rPr lang="en-GB" dirty="0"/>
              <a:t>Classification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A88AB4-E1B7-4521-BABE-941F4C49F9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sz="3000" dirty="0"/>
              <a:t>Example: Binary Classification</a:t>
            </a:r>
          </a:p>
          <a:p>
            <a:r>
              <a:rPr lang="en-GB" sz="2800" dirty="0"/>
              <a:t>Breast cancer Classification:</a:t>
            </a:r>
            <a:endParaRPr lang="en-GB" sz="3000" dirty="0"/>
          </a:p>
          <a:p>
            <a:pPr lvl="1"/>
            <a:r>
              <a:rPr lang="en-GB" sz="2800" dirty="0"/>
              <a:t>target y ∈ [ 0, 1] </a:t>
            </a:r>
          </a:p>
          <a:p>
            <a:pPr lvl="1"/>
            <a:r>
              <a:rPr lang="en-GB" sz="2800" dirty="0"/>
              <a:t>30 features: X:</a:t>
            </a:r>
          </a:p>
          <a:p>
            <a:pPr lvl="1"/>
            <a:endParaRPr lang="en-GB" sz="2800" dirty="0"/>
          </a:p>
          <a:p>
            <a:pPr lvl="1"/>
            <a:endParaRPr lang="en-GB" sz="2800" dirty="0"/>
          </a:p>
          <a:p>
            <a:pPr lvl="1"/>
            <a:r>
              <a:rPr lang="en-GB" sz="2800" dirty="0"/>
              <a:t>Can we apply linear regression model?</a:t>
            </a:r>
          </a:p>
          <a:p>
            <a:pPr lvl="1"/>
            <a:endParaRPr lang="en-GB" sz="2800" dirty="0"/>
          </a:p>
          <a:p>
            <a:pPr lvl="1"/>
            <a:r>
              <a:rPr lang="en-GB" sz="2800" dirty="0"/>
              <a:t>Kind-of, </a:t>
            </a:r>
            <a:r>
              <a:rPr lang="en-GB" sz="2800"/>
              <a:t>yes* and No*, </a:t>
            </a:r>
            <a:r>
              <a:rPr lang="en-GB" sz="2800" dirty="0"/>
              <a:t>until it is binary</a:t>
            </a:r>
          </a:p>
          <a:p>
            <a:pPr lvl="1"/>
            <a:endParaRPr lang="en-GB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F2AFE7-34A9-4C62-A4D9-BD66C283D0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914017"/>
            <a:ext cx="6030796" cy="1514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019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275DA-2D6E-42EB-B8F4-2EB28A6A2F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538" y="144363"/>
            <a:ext cx="10420662" cy="1450757"/>
          </a:xfrm>
        </p:spPr>
        <p:txBody>
          <a:bodyPr/>
          <a:lstStyle/>
          <a:p>
            <a:r>
              <a:rPr lang="en-GB" dirty="0"/>
              <a:t>Classification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C11605-7383-478B-B82D-4B192BAA3D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4538" y="1845734"/>
            <a:ext cx="10451142" cy="4704968"/>
          </a:xfrm>
        </p:spPr>
        <p:txBody>
          <a:bodyPr>
            <a:normAutofit/>
          </a:bodyPr>
          <a:lstStyle/>
          <a:p>
            <a:r>
              <a:rPr lang="en-GB" sz="3000" dirty="0"/>
              <a:t>Binary Classification:</a:t>
            </a:r>
          </a:p>
          <a:p>
            <a:pPr marL="384175" lvl="2" indent="0">
              <a:buNone/>
            </a:pPr>
            <a:r>
              <a:rPr lang="en-GB" sz="3200" i="1" dirty="0"/>
              <a:t>h  =  b + w</a:t>
            </a:r>
            <a:r>
              <a:rPr lang="en-GB" sz="3200" i="1" baseline="-25000" dirty="0"/>
              <a:t>1</a:t>
            </a:r>
            <a:r>
              <a:rPr lang="en-GB" sz="3200" i="1" dirty="0"/>
              <a:t>x</a:t>
            </a:r>
            <a:r>
              <a:rPr lang="en-GB" sz="3200" i="1" baseline="-25000" dirty="0"/>
              <a:t>1 </a:t>
            </a:r>
            <a:r>
              <a:rPr lang="en-GB" sz="3200" i="1" dirty="0"/>
              <a:t>+ w</a:t>
            </a:r>
            <a:r>
              <a:rPr lang="en-GB" sz="3200" i="1" baseline="-25000" dirty="0"/>
              <a:t>2</a:t>
            </a:r>
            <a:r>
              <a:rPr lang="en-GB" sz="3200" i="1" dirty="0"/>
              <a:t>x</a:t>
            </a:r>
            <a:r>
              <a:rPr lang="en-GB" sz="3200" i="1" baseline="-25000" dirty="0"/>
              <a:t>2</a:t>
            </a:r>
            <a:r>
              <a:rPr lang="en-GB" sz="3200" i="1" dirty="0"/>
              <a:t> . . . </a:t>
            </a:r>
            <a:r>
              <a:rPr lang="en-GB" sz="3200" i="1" dirty="0" err="1"/>
              <a:t>w</a:t>
            </a:r>
            <a:r>
              <a:rPr lang="en-GB" sz="3200" i="1" baseline="-25000" dirty="0" err="1"/>
              <a:t>n</a:t>
            </a:r>
            <a:r>
              <a:rPr lang="en-GB" sz="3200" i="1" dirty="0" err="1"/>
              <a:t>x</a:t>
            </a:r>
            <a:r>
              <a:rPr lang="en-GB" sz="3200" i="1" baseline="-25000" dirty="0" err="1"/>
              <a:t>n</a:t>
            </a:r>
            <a:endParaRPr lang="en-GB" sz="3200" i="1" baseline="-25000" dirty="0"/>
          </a:p>
          <a:p>
            <a:pPr marL="384175" lvl="2" indent="0">
              <a:buNone/>
            </a:pPr>
            <a:r>
              <a:rPr lang="en-GB" sz="4400" i="1" baseline="-25000" dirty="0"/>
              <a:t>y = 1   if  h&gt;0 else 0</a:t>
            </a:r>
          </a:p>
          <a:p>
            <a:pPr marL="384175" lvl="2" indent="0">
              <a:buNone/>
            </a:pPr>
            <a:endParaRPr lang="en-GB" sz="4400" i="1" baseline="-25000" dirty="0"/>
          </a:p>
          <a:p>
            <a:pPr marL="384175" lvl="2" indent="0">
              <a:buNone/>
            </a:pPr>
            <a:r>
              <a:rPr lang="en-GB" sz="4400" baseline="-25000" dirty="0"/>
              <a:t>How far h should be from 0?</a:t>
            </a:r>
          </a:p>
          <a:p>
            <a:pPr marL="384175" lvl="2" indent="0">
              <a:buNone/>
            </a:pPr>
            <a:r>
              <a:rPr lang="en-GB" sz="4400" baseline="-25000" dirty="0"/>
              <a:t>As far as possible</a:t>
            </a:r>
            <a:endParaRPr lang="en-GB" sz="3200" baseline="-25000" dirty="0"/>
          </a:p>
          <a:p>
            <a:pPr marL="384175" lvl="2" indent="0">
              <a:buNone/>
            </a:pPr>
            <a:r>
              <a:rPr lang="en-GB" sz="3200" i="1" dirty="0" err="1"/>
              <a:t>y</a:t>
            </a:r>
            <a:r>
              <a:rPr lang="en-GB" sz="3200" i="1" baseline="-25000" dirty="0" err="1"/>
              <a:t>p</a:t>
            </a:r>
            <a:r>
              <a:rPr lang="en-GB" sz="3200" i="1" dirty="0"/>
              <a:t> = sigmoid(h)</a:t>
            </a:r>
            <a:r>
              <a:rPr lang="en-GB" sz="3200" dirty="0"/>
              <a:t> </a:t>
            </a:r>
          </a:p>
          <a:p>
            <a:pPr marL="384175" lvl="2" indent="0">
              <a:buNone/>
            </a:pPr>
            <a:endParaRPr lang="en-GB" sz="3200" i="1" baseline="-25000" dirty="0"/>
          </a:p>
          <a:p>
            <a:endParaRPr lang="en-GB" sz="3000" dirty="0"/>
          </a:p>
          <a:p>
            <a:endParaRPr lang="en-GB" sz="30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E4B8F31-D87D-448F-910A-ACC0D4BCE0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4096" y="2723696"/>
            <a:ext cx="5872505" cy="3565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958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C54A3646-77FE-4862-96CE-45260829B1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F6FA249-9C10-48B9-9F72-1F333D8A9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28" name="Freeform 5">
              <a:extLst>
                <a:ext uri="{FF2B5EF4-FFF2-40B4-BE49-F238E27FC236}">
                  <a16:creationId xmlns:a16="http://schemas.microsoft.com/office/drawing/2014/main" id="{036894FA-6F9A-4863-AEC5-B734F4226C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6">
              <a:extLst>
                <a:ext uri="{FF2B5EF4-FFF2-40B4-BE49-F238E27FC236}">
                  <a16:creationId xmlns:a16="http://schemas.microsoft.com/office/drawing/2014/main" id="{6B103C0B-E1BF-4BF0-9605-7426160F9E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eform 7">
              <a:extLst>
                <a:ext uri="{FF2B5EF4-FFF2-40B4-BE49-F238E27FC236}">
                  <a16:creationId xmlns:a16="http://schemas.microsoft.com/office/drawing/2014/main" id="{B796B9AB-146B-42B0-B1F4-7EF69C521A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1" name="Freeform 8">
              <a:extLst>
                <a:ext uri="{FF2B5EF4-FFF2-40B4-BE49-F238E27FC236}">
                  <a16:creationId xmlns:a16="http://schemas.microsoft.com/office/drawing/2014/main" id="{0B8CEE20-F67A-4CFC-88F1-4C942EB62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" name="Freeform 9">
              <a:extLst>
                <a:ext uri="{FF2B5EF4-FFF2-40B4-BE49-F238E27FC236}">
                  <a16:creationId xmlns:a16="http://schemas.microsoft.com/office/drawing/2014/main" id="{6B823E68-E880-4A79-82AD-6088E1DEAD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3" name="Freeform 10">
              <a:extLst>
                <a:ext uri="{FF2B5EF4-FFF2-40B4-BE49-F238E27FC236}">
                  <a16:creationId xmlns:a16="http://schemas.microsoft.com/office/drawing/2014/main" id="{C90FFE78-151B-4C6F-893F-6832706022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4" name="Freeform 11">
              <a:extLst>
                <a:ext uri="{FF2B5EF4-FFF2-40B4-BE49-F238E27FC236}">
                  <a16:creationId xmlns:a16="http://schemas.microsoft.com/office/drawing/2014/main" id="{3A2B9B53-0432-42A0-ACC1-23CCDB1183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5" name="Freeform 12">
              <a:extLst>
                <a:ext uri="{FF2B5EF4-FFF2-40B4-BE49-F238E27FC236}">
                  <a16:creationId xmlns:a16="http://schemas.microsoft.com/office/drawing/2014/main" id="{142954D5-E17A-4C4B-B575-9D2BE72C64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6" name="Freeform 13">
              <a:extLst>
                <a:ext uri="{FF2B5EF4-FFF2-40B4-BE49-F238E27FC236}">
                  <a16:creationId xmlns:a16="http://schemas.microsoft.com/office/drawing/2014/main" id="{2317E4B1-5573-4066-895C-2FB759804A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7" name="Freeform 14">
              <a:extLst>
                <a:ext uri="{FF2B5EF4-FFF2-40B4-BE49-F238E27FC236}">
                  <a16:creationId xmlns:a16="http://schemas.microsoft.com/office/drawing/2014/main" id="{EBA723B4-613D-41FA-93E8-94173C930F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8" name="Freeform 15">
              <a:extLst>
                <a:ext uri="{FF2B5EF4-FFF2-40B4-BE49-F238E27FC236}">
                  <a16:creationId xmlns:a16="http://schemas.microsoft.com/office/drawing/2014/main" id="{D2693AEC-A60D-40B1-87B3-1EF30A56D4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16">
              <a:extLst>
                <a:ext uri="{FF2B5EF4-FFF2-40B4-BE49-F238E27FC236}">
                  <a16:creationId xmlns:a16="http://schemas.microsoft.com/office/drawing/2014/main" id="{0EFB57B1-129C-4CA5-9513-29226043B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17">
              <a:extLst>
                <a:ext uri="{FF2B5EF4-FFF2-40B4-BE49-F238E27FC236}">
                  <a16:creationId xmlns:a16="http://schemas.microsoft.com/office/drawing/2014/main" id="{AC89A1FD-35E1-4574-A439-61C20F457D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18">
              <a:extLst>
                <a:ext uri="{FF2B5EF4-FFF2-40B4-BE49-F238E27FC236}">
                  <a16:creationId xmlns:a16="http://schemas.microsoft.com/office/drawing/2014/main" id="{4D55D1DF-59D8-4B47-87C4-FB3A82689A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19">
              <a:extLst>
                <a:ext uri="{FF2B5EF4-FFF2-40B4-BE49-F238E27FC236}">
                  <a16:creationId xmlns:a16="http://schemas.microsoft.com/office/drawing/2014/main" id="{F99FF32E-3548-4B4D-894E-B3A06C12A7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20">
              <a:extLst>
                <a:ext uri="{FF2B5EF4-FFF2-40B4-BE49-F238E27FC236}">
                  <a16:creationId xmlns:a16="http://schemas.microsoft.com/office/drawing/2014/main" id="{5005D0D4-EFA9-4355-BA9B-A7B46F9412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21">
              <a:extLst>
                <a:ext uri="{FF2B5EF4-FFF2-40B4-BE49-F238E27FC236}">
                  <a16:creationId xmlns:a16="http://schemas.microsoft.com/office/drawing/2014/main" id="{6350B02F-5937-44B9-83F4-9C970BE963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22">
              <a:extLst>
                <a:ext uri="{FF2B5EF4-FFF2-40B4-BE49-F238E27FC236}">
                  <a16:creationId xmlns:a16="http://schemas.microsoft.com/office/drawing/2014/main" id="{F21A245F-C10F-495E-BD0E-CE576C7F0D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23">
              <a:extLst>
                <a:ext uri="{FF2B5EF4-FFF2-40B4-BE49-F238E27FC236}">
                  <a16:creationId xmlns:a16="http://schemas.microsoft.com/office/drawing/2014/main" id="{6F524856-7B56-403B-B504-044710FD54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24">
              <a:extLst>
                <a:ext uri="{FF2B5EF4-FFF2-40B4-BE49-F238E27FC236}">
                  <a16:creationId xmlns:a16="http://schemas.microsoft.com/office/drawing/2014/main" id="{4E6D29BC-894B-4228-9F3F-92037EA39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25">
              <a:extLst>
                <a:ext uri="{FF2B5EF4-FFF2-40B4-BE49-F238E27FC236}">
                  <a16:creationId xmlns:a16="http://schemas.microsoft.com/office/drawing/2014/main" id="{E03B2DC6-DF02-45CB-AC7C-6EBBD359C3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700D0C16-8549-4373-8B7C-3555082CEA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23664" y="0"/>
            <a:ext cx="10268336" cy="68692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880360" y="841248"/>
            <a:ext cx="6227064" cy="1234440"/>
          </a:xfrm>
        </p:spPr>
        <p:txBody>
          <a:bodyPr anchor="t">
            <a:normAutofit/>
          </a:bodyPr>
          <a:lstStyle/>
          <a:p>
            <a:r>
              <a:rPr lang="it-IT" sz="4000">
                <a:solidFill>
                  <a:schemeClr val="accent1"/>
                </a:solidFill>
              </a:rPr>
              <a:t>Agenda</a:t>
            </a:r>
          </a:p>
        </p:txBody>
      </p:sp>
      <p:sp>
        <p:nvSpPr>
          <p:cNvPr id="52" name="Isosceles Triangle 51">
            <a:extLst>
              <a:ext uri="{FF2B5EF4-FFF2-40B4-BE49-F238E27FC236}">
                <a16:creationId xmlns:a16="http://schemas.microsoft.com/office/drawing/2014/main" id="{C7341777-0F86-4E1E-A07F-2076F00D04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797903" y="954813"/>
            <a:ext cx="300774" cy="259288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2877346" y="1608931"/>
            <a:ext cx="6227064" cy="4630262"/>
          </a:xfrm>
        </p:spPr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it-IT" sz="2200" dirty="0"/>
              <a:t> </a:t>
            </a:r>
            <a:r>
              <a:rPr lang="it-IT" sz="2400" dirty="0"/>
              <a:t>Introduction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it-IT" sz="2400" dirty="0"/>
              <a:t> What is (Machine) Learning?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it-IT" sz="2400" dirty="0"/>
              <a:t> Types of Machine Learning Problems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it-IT" sz="2400" dirty="0"/>
              <a:t> Supervised Learning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it-IT" sz="1800" dirty="0"/>
              <a:t>Regression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it-IT" sz="1800" dirty="0"/>
              <a:t>Classification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it-IT" sz="1800" dirty="0"/>
              <a:t>Excercises and examples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it-IT" sz="1800" dirty="0"/>
              <a:t>Performance metrics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it-IT" sz="2400" dirty="0"/>
              <a:t> Deeplearning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it-IT" sz="2400" dirty="0"/>
              <a:t>Neural Networks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it-IT" sz="2400" dirty="0"/>
              <a:t>Examples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it-IT" sz="2400" dirty="0"/>
              <a:t>Conclusion +  Resouces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it-IT" sz="2000" dirty="0"/>
          </a:p>
          <a:p>
            <a:pPr>
              <a:buFont typeface="Wingdings" panose="05000000000000000000" pitchFamily="2" charset="2"/>
              <a:buChar char="§"/>
            </a:pPr>
            <a:endParaRPr lang="it-IT" sz="2200" dirty="0"/>
          </a:p>
        </p:txBody>
      </p:sp>
    </p:spTree>
    <p:extLst>
      <p:ext uri="{BB962C8B-B14F-4D97-AF65-F5344CB8AC3E}">
        <p14:creationId xmlns:p14="http://schemas.microsoft.com/office/powerpoint/2010/main" val="27129496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4EC52-9CF0-4715-A34E-8BD9C4568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Classification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0B30C7-8C3E-4FD1-9FD7-CE70F90C41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800" dirty="0"/>
              <a:t>Binary Classification: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1C7B55-1C2B-4236-ADD1-79001527F9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6263" y="2056432"/>
            <a:ext cx="5872505" cy="356544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3368096-DCDC-403A-A062-7173C7A2F5BD}"/>
              </a:ext>
            </a:extLst>
          </p:cNvPr>
          <p:cNvSpPr/>
          <p:nvPr/>
        </p:nvSpPr>
        <p:spPr>
          <a:xfrm>
            <a:off x="1097280" y="5587328"/>
            <a:ext cx="720527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84175" lvl="2" indent="-293688">
              <a:buNone/>
            </a:pPr>
            <a:r>
              <a:rPr lang="en-GB" sz="3200" dirty="0"/>
              <a:t>Loss </a:t>
            </a:r>
            <a:r>
              <a:rPr lang="en-GB" sz="3200" i="1" dirty="0"/>
              <a:t>L(</a:t>
            </a:r>
            <a:r>
              <a:rPr lang="en-GB" sz="3200" i="1" dirty="0" err="1"/>
              <a:t>y,y</a:t>
            </a:r>
            <a:r>
              <a:rPr lang="en-GB" sz="3200" i="1" baseline="-25000" dirty="0" err="1"/>
              <a:t>p</a:t>
            </a:r>
            <a:r>
              <a:rPr lang="en-GB" sz="3200" i="1" dirty="0"/>
              <a:t>) =  </a:t>
            </a:r>
            <a:r>
              <a:rPr lang="en-GB" sz="3200" i="1" dirty="0" err="1"/>
              <a:t>ylog</a:t>
            </a:r>
            <a:r>
              <a:rPr lang="en-GB" sz="3200" i="1" dirty="0"/>
              <a:t>(</a:t>
            </a:r>
            <a:r>
              <a:rPr lang="en-GB" sz="3200" i="1" dirty="0" err="1"/>
              <a:t>y</a:t>
            </a:r>
            <a:r>
              <a:rPr lang="en-GB" sz="3200" i="1" baseline="-25000" dirty="0" err="1"/>
              <a:t>p</a:t>
            </a:r>
            <a:r>
              <a:rPr lang="en-GB" sz="3200" i="1" dirty="0"/>
              <a:t>) + (1-y)log(1- </a:t>
            </a:r>
            <a:r>
              <a:rPr lang="en-GB" sz="3200" i="1" dirty="0" err="1"/>
              <a:t>y</a:t>
            </a:r>
            <a:r>
              <a:rPr lang="en-GB" sz="3200" i="1" baseline="-25000" dirty="0" err="1"/>
              <a:t>p</a:t>
            </a:r>
            <a:r>
              <a:rPr lang="en-GB" sz="3200" i="1" dirty="0"/>
              <a:t>)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A97E9F13-1B55-4BC9-BEE4-A2A679BE54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0496" y="2859656"/>
            <a:ext cx="3881760" cy="2795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01AF7AE-9662-447E-A931-6081921F1A8C}"/>
              </a:ext>
            </a:extLst>
          </p:cNvPr>
          <p:cNvSpPr txBox="1"/>
          <p:nvPr/>
        </p:nvSpPr>
        <p:spPr>
          <a:xfrm>
            <a:off x="1559670" y="2558323"/>
            <a:ext cx="4006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 </a:t>
            </a:r>
            <a:r>
              <a:rPr lang="en-GB" dirty="0" err="1"/>
              <a:t>yp</a:t>
            </a:r>
            <a:r>
              <a:rPr lang="en-GB" dirty="0"/>
              <a:t>  = sigmoid(h) = 1/ (1 + exp(-h))</a:t>
            </a:r>
          </a:p>
        </p:txBody>
      </p:sp>
    </p:spTree>
    <p:extLst>
      <p:ext uri="{BB962C8B-B14F-4D97-AF65-F5344CB8AC3E}">
        <p14:creationId xmlns:p14="http://schemas.microsoft.com/office/powerpoint/2010/main" val="2945224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FEB0A-CFA9-4317-BC0C-9ED2923853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Classification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FCB05B-C02B-4172-9AA7-8C1511615C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1" y="1845734"/>
            <a:ext cx="5618312" cy="4023360"/>
          </a:xfrm>
        </p:spPr>
        <p:txBody>
          <a:bodyPr/>
          <a:lstStyle/>
          <a:p>
            <a:r>
              <a:rPr lang="en-GB" sz="3000" dirty="0"/>
              <a:t>Binary Classification:</a:t>
            </a:r>
          </a:p>
          <a:p>
            <a:pPr marL="384175" lvl="2" indent="0">
              <a:buNone/>
            </a:pPr>
            <a:r>
              <a:rPr lang="en-GB" sz="3200" i="1" dirty="0"/>
              <a:t>h  =  b + w</a:t>
            </a:r>
            <a:r>
              <a:rPr lang="en-GB" sz="3200" i="1" baseline="-25000" dirty="0"/>
              <a:t>1</a:t>
            </a:r>
            <a:r>
              <a:rPr lang="en-GB" sz="3200" i="1" dirty="0"/>
              <a:t>x</a:t>
            </a:r>
            <a:r>
              <a:rPr lang="en-GB" sz="3200" i="1" baseline="-25000" dirty="0"/>
              <a:t>1 </a:t>
            </a:r>
            <a:r>
              <a:rPr lang="en-GB" sz="3200" i="1" dirty="0"/>
              <a:t>+ w</a:t>
            </a:r>
            <a:r>
              <a:rPr lang="en-GB" sz="3200" i="1" baseline="-25000" dirty="0"/>
              <a:t>2</a:t>
            </a:r>
            <a:r>
              <a:rPr lang="en-GB" sz="3200" i="1" dirty="0"/>
              <a:t>x</a:t>
            </a:r>
            <a:r>
              <a:rPr lang="en-GB" sz="3200" i="1" baseline="-25000" dirty="0"/>
              <a:t>2</a:t>
            </a:r>
          </a:p>
          <a:p>
            <a:endParaRPr lang="en-GB" sz="2800" dirty="0"/>
          </a:p>
          <a:p>
            <a:r>
              <a:rPr lang="en-GB" sz="2800" dirty="0"/>
              <a:t>We need, </a:t>
            </a:r>
            <a:r>
              <a:rPr lang="en-GB" sz="2800" b="1" i="1" dirty="0"/>
              <a:t>h</a:t>
            </a:r>
            <a:r>
              <a:rPr lang="en-GB" sz="2800" dirty="0"/>
              <a:t>, a plane, in hyperdimensional space that separates two classes</a:t>
            </a:r>
          </a:p>
          <a:p>
            <a:pPr marL="0" indent="0">
              <a:buNone/>
            </a:pPr>
            <a:endParaRPr lang="en-GB" sz="2800" dirty="0"/>
          </a:p>
          <a:p>
            <a:pPr marL="0" indent="0">
              <a:buNone/>
            </a:pPr>
            <a:endParaRPr lang="en-GB" sz="2800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1D385A8-3A97-4D00-826A-76D77DF2E9CB}"/>
              </a:ext>
            </a:extLst>
          </p:cNvPr>
          <p:cNvGrpSpPr/>
          <p:nvPr/>
        </p:nvGrpSpPr>
        <p:grpSpPr>
          <a:xfrm>
            <a:off x="8559384" y="58197"/>
            <a:ext cx="3327816" cy="3073846"/>
            <a:chOff x="7540053" y="2795248"/>
            <a:chExt cx="3327816" cy="3073846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13B5610-FB92-4F9D-9DA8-6D77C95EDA2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540053" y="2795248"/>
              <a:ext cx="3327816" cy="3073846"/>
            </a:xfrm>
            <a:prstGeom prst="rect">
              <a:avLst/>
            </a:prstGeom>
          </p:spPr>
        </p:pic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E9045D10-4C28-4FC4-892B-512B1818B77F}"/>
                </a:ext>
              </a:extLst>
            </p:cNvPr>
            <p:cNvCxnSpPr>
              <a:cxnSpLocks/>
            </p:cNvCxnSpPr>
            <p:nvPr/>
          </p:nvCxnSpPr>
          <p:spPr>
            <a:xfrm>
              <a:off x="8079698" y="2968052"/>
              <a:ext cx="2548331" cy="2755637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4A83C8C5-37D6-4454-BA39-DCF13F60FEA0}"/>
                </a:ext>
              </a:extLst>
            </p:cNvPr>
            <p:cNvSpPr/>
            <p:nvPr/>
          </p:nvSpPr>
          <p:spPr>
            <a:xfrm>
              <a:off x="9301880" y="3193005"/>
              <a:ext cx="1337631" cy="2305730"/>
            </a:xfrm>
            <a:custGeom>
              <a:avLst/>
              <a:gdLst>
                <a:gd name="connsiteX0" fmla="*/ 588125 w 1877279"/>
                <a:gd name="connsiteY0" fmla="*/ 0 h 3642610"/>
                <a:gd name="connsiteX1" fmla="*/ 63469 w 1877279"/>
                <a:gd name="connsiteY1" fmla="*/ 1169233 h 3642610"/>
                <a:gd name="connsiteX2" fmla="*/ 1877279 w 1877279"/>
                <a:gd name="connsiteY2" fmla="*/ 3642610 h 3642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77279" h="3642610">
                  <a:moveTo>
                    <a:pt x="588125" y="0"/>
                  </a:moveTo>
                  <a:cubicBezTo>
                    <a:pt x="218367" y="281065"/>
                    <a:pt x="-151390" y="562131"/>
                    <a:pt x="63469" y="1169233"/>
                  </a:cubicBezTo>
                  <a:cubicBezTo>
                    <a:pt x="278328" y="1776335"/>
                    <a:pt x="1537502" y="3207895"/>
                    <a:pt x="1877279" y="3642610"/>
                  </a:cubicBezTo>
                </a:path>
              </a:pathLst>
            </a:custGeom>
            <a:noFill/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pic>
        <p:nvPicPr>
          <p:cNvPr id="10242" name="Picture 2">
            <a:extLst>
              <a:ext uri="{FF2B5EF4-FFF2-40B4-BE49-F238E27FC236}">
                <a16:creationId xmlns:a16="http://schemas.microsoft.com/office/drawing/2014/main" id="{4F32B60C-0463-4260-A9AE-7C839B6B909B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3473" y="2675415"/>
            <a:ext cx="5353727" cy="3747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4815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651BF5-E206-4A25-961B-BEDEAAAC7A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754" y="144363"/>
            <a:ext cx="10750446" cy="1450757"/>
          </a:xfrm>
        </p:spPr>
        <p:txBody>
          <a:bodyPr/>
          <a:lstStyle/>
          <a:p>
            <a:r>
              <a:rPr lang="en-GB" dirty="0"/>
              <a:t>Classification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92A02D-240A-488A-AC15-B5ECA3EB52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73" y="1845734"/>
            <a:ext cx="10058400" cy="4023360"/>
          </a:xfrm>
        </p:spPr>
        <p:txBody>
          <a:bodyPr>
            <a:normAutofit lnSpcReduction="10000"/>
          </a:bodyPr>
          <a:lstStyle/>
          <a:p>
            <a:r>
              <a:rPr lang="en-GB" sz="3000" dirty="0"/>
              <a:t>Example: Iris Dataset</a:t>
            </a:r>
          </a:p>
          <a:p>
            <a:pPr lvl="1"/>
            <a:r>
              <a:rPr lang="en-GB" sz="2800" dirty="0"/>
              <a:t>Features:</a:t>
            </a:r>
          </a:p>
          <a:p>
            <a:pPr lvl="2"/>
            <a:r>
              <a:rPr lang="en-GB" sz="2400" dirty="0"/>
              <a:t>x1: sepal length (cm)</a:t>
            </a:r>
          </a:p>
          <a:p>
            <a:pPr lvl="2"/>
            <a:r>
              <a:rPr lang="en-GB" sz="2400" dirty="0"/>
              <a:t>x2: sepal width (cm)</a:t>
            </a:r>
          </a:p>
          <a:p>
            <a:pPr lvl="2"/>
            <a:r>
              <a:rPr lang="en-GB" sz="2400" dirty="0"/>
              <a:t>x3: petal length (cm)</a:t>
            </a:r>
          </a:p>
          <a:p>
            <a:pPr lvl="2"/>
            <a:r>
              <a:rPr lang="en-GB" sz="2400" dirty="0"/>
              <a:t>x4: petal width (cm)</a:t>
            </a:r>
          </a:p>
          <a:p>
            <a:pPr lvl="2"/>
            <a:endParaRPr lang="en-GB" sz="2400" dirty="0"/>
          </a:p>
          <a:p>
            <a:pPr lvl="1"/>
            <a:r>
              <a:rPr lang="en-GB" sz="2800" dirty="0"/>
              <a:t>Three classes:</a:t>
            </a:r>
          </a:p>
          <a:p>
            <a:pPr lvl="2"/>
            <a:r>
              <a:rPr lang="en-GB" sz="2400" dirty="0" err="1"/>
              <a:t>Setosa</a:t>
            </a:r>
            <a:r>
              <a:rPr lang="en-GB" sz="2400" dirty="0"/>
              <a:t>, Versicolor, Virginica</a:t>
            </a:r>
          </a:p>
          <a:p>
            <a:pPr lvl="2"/>
            <a:r>
              <a:rPr lang="en-GB" sz="2400" dirty="0"/>
              <a:t> 0             1                  2</a:t>
            </a:r>
          </a:p>
          <a:p>
            <a:pPr marL="384175" lvl="2" indent="0">
              <a:buNone/>
            </a:pPr>
            <a:endParaRPr lang="en-GB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DAFB91-E6C8-4233-B6FC-92BC6EAB7E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6480" y="2138258"/>
            <a:ext cx="5753100" cy="39814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AB3BCA6-134A-4ADA-8FF6-2770E97ECB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5575" y="36406"/>
            <a:ext cx="5686425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7022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8F8AC2-46EB-4358-B0C4-B3C6F8C0B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Classification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28426E-90B1-441F-9E16-40346600FA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3000" dirty="0"/>
              <a:t>Iris dataset – Multi-class</a:t>
            </a:r>
          </a:p>
          <a:p>
            <a:r>
              <a:rPr lang="en-GB" sz="3000" dirty="0"/>
              <a:t>- How do we do it?</a:t>
            </a:r>
          </a:p>
          <a:p>
            <a:endParaRPr lang="en-GB" sz="3000" dirty="0"/>
          </a:p>
          <a:p>
            <a:r>
              <a:rPr lang="en-GB" sz="3000" dirty="0"/>
              <a:t>-  one vs all</a:t>
            </a:r>
          </a:p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841BB3-4A8A-458C-A630-EA75952846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1608" y="2554259"/>
            <a:ext cx="5872505" cy="3565449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9A136C33-B857-4F0F-8C64-AEDE876AAE39}"/>
                  </a:ext>
                </a:extLst>
              </p14:cNvPr>
              <p14:cNvContentPartPr/>
              <p14:nvPr/>
            </p14:nvContentPartPr>
            <p14:xfrm>
              <a:off x="3086280" y="1663560"/>
              <a:ext cx="8960040" cy="511848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9A136C33-B857-4F0F-8C64-AEDE876AAE3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076920" y="1654200"/>
                <a:ext cx="8978760" cy="5137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082913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838ABB-1CFA-4E3D-ACBA-694A6CC16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Performance Metrics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CF3B04-C43D-49A8-B8F1-781CD7E91F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25891" y="6493780"/>
            <a:ext cx="2161309" cy="364220"/>
          </a:xfrm>
        </p:spPr>
        <p:txBody>
          <a:bodyPr>
            <a:normAutofit lnSpcReduction="10000"/>
          </a:bodyPr>
          <a:lstStyle/>
          <a:p>
            <a:r>
              <a:rPr lang="en-GB" dirty="0"/>
              <a:t>*Wikipedia</a:t>
            </a:r>
          </a:p>
        </p:txBody>
      </p:sp>
      <p:pic>
        <p:nvPicPr>
          <p:cNvPr id="1032" name="Picture 8" descr="Confusion Matrix for Your Multi-Class Machine Learning Model | by Joydwip  Mohajon | Towards Data Science">
            <a:extLst>
              <a:ext uri="{FF2B5EF4-FFF2-40B4-BE49-F238E27FC236}">
                <a16:creationId xmlns:a16="http://schemas.microsoft.com/office/drawing/2014/main" id="{C5C43AA6-A6BA-4832-B0FB-227EEA4AC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841" y="1899131"/>
            <a:ext cx="4777611" cy="3382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8F88C905-94E4-4876-9C28-47DDC1D6C3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3450" y="144363"/>
            <a:ext cx="3333750" cy="605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4 things you need to know about AI: accuracy, precision, recall and F1  scores">
            <a:extLst>
              <a:ext uri="{FF2B5EF4-FFF2-40B4-BE49-F238E27FC236}">
                <a16:creationId xmlns:a16="http://schemas.microsoft.com/office/drawing/2014/main" id="{E01E82DE-F859-4D17-80FB-A2F408AF76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1165" y="5115096"/>
            <a:ext cx="4777611" cy="1203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A59629FC-A532-483F-B202-CDF8127A3370}"/>
                  </a:ext>
                </a:extLst>
              </p14:cNvPr>
              <p14:cNvContentPartPr/>
              <p14:nvPr/>
            </p14:nvContentPartPr>
            <p14:xfrm>
              <a:off x="7861320" y="2349360"/>
              <a:ext cx="4324680" cy="350568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A59629FC-A532-483F-B202-CDF8127A337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851960" y="2340000"/>
                <a:ext cx="4343400" cy="3524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637238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3B6011-07E5-4480-9DE3-4537BAF2A9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Performance Metrics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F780FD-AB52-41F6-BDDC-A10B858141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Confusion matric is not always same as TP/FP table</a:t>
            </a:r>
          </a:p>
        </p:txBody>
      </p:sp>
      <p:pic>
        <p:nvPicPr>
          <p:cNvPr id="4" name="Picture 6" descr="Confusion matrix — scikit-learn 0.24.2 documentation">
            <a:extLst>
              <a:ext uri="{FF2B5EF4-FFF2-40B4-BE49-F238E27FC236}">
                <a16:creationId xmlns:a16="http://schemas.microsoft.com/office/drawing/2014/main" id="{A54E2444-F60F-4F3F-B93F-E8C2587678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9770" y="2449522"/>
            <a:ext cx="4202958" cy="315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Receiver operating characteristic example">
            <a:extLst>
              <a:ext uri="{FF2B5EF4-FFF2-40B4-BE49-F238E27FC236}">
                <a16:creationId xmlns:a16="http://schemas.microsoft.com/office/drawing/2014/main" id="{D8E748AC-FD0E-407C-872C-15DF8EFF98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5442" y="2529033"/>
            <a:ext cx="3990929" cy="2993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45653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651BF5-E206-4A25-961B-BEDEAAAC7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Normalising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92A02D-240A-488A-AC15-B5ECA3EB52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01295" lvl="1" indent="0">
              <a:buNone/>
            </a:pPr>
            <a:r>
              <a:rPr lang="en-GB" sz="2800" dirty="0"/>
              <a:t>Normalising :</a:t>
            </a:r>
          </a:p>
          <a:p>
            <a:pPr lvl="1"/>
            <a:r>
              <a:rPr lang="en-GB" sz="2800" dirty="0"/>
              <a:t>When?</a:t>
            </a:r>
          </a:p>
          <a:p>
            <a:pPr lvl="1"/>
            <a:r>
              <a:rPr lang="en-GB" sz="2800" dirty="0"/>
              <a:t>Why?</a:t>
            </a:r>
          </a:p>
          <a:p>
            <a:pPr lvl="1"/>
            <a:r>
              <a:rPr lang="en-GB" sz="2800" dirty="0"/>
              <a:t>How?</a:t>
            </a:r>
          </a:p>
          <a:p>
            <a:pPr lvl="1"/>
            <a:endParaRPr lang="en-GB" sz="2800" dirty="0"/>
          </a:p>
          <a:p>
            <a:pPr marL="201295" lvl="1" indent="0">
              <a:buNone/>
            </a:pPr>
            <a:r>
              <a:rPr lang="en-GB" sz="2800" dirty="0"/>
              <a:t>- Mean cantered: Zero-mean, remove DC</a:t>
            </a:r>
          </a:p>
          <a:p>
            <a:pPr lvl="1">
              <a:buFontTx/>
              <a:buChar char="-"/>
            </a:pPr>
            <a:r>
              <a:rPr lang="en-GB" sz="2800" dirty="0"/>
              <a:t>Scale Standard Deviation</a:t>
            </a:r>
          </a:p>
          <a:p>
            <a:pPr lvl="1">
              <a:buFontTx/>
              <a:buChar char="-"/>
            </a:pPr>
            <a:r>
              <a:rPr lang="en-GB" sz="2800" dirty="0"/>
              <a:t>0-1 </a:t>
            </a:r>
            <a:r>
              <a:rPr lang="en-GB" sz="2800" dirty="0" err="1"/>
              <a:t>normlisation</a:t>
            </a:r>
            <a:endParaRPr lang="en-GB" sz="2800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570783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651BF5-E206-4A25-961B-BEDEAAAC7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Machine Learning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92A02D-240A-488A-AC15-B5ECA3EB52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201295" lvl="1" indent="0">
              <a:buNone/>
            </a:pPr>
            <a:r>
              <a:rPr lang="en-GB" sz="2800" dirty="0"/>
              <a:t>ML Models:</a:t>
            </a:r>
          </a:p>
          <a:p>
            <a:pPr lvl="1"/>
            <a:r>
              <a:rPr lang="en-GB" sz="2800" dirty="0"/>
              <a:t>Linear regression, Logistic Regression </a:t>
            </a:r>
          </a:p>
          <a:p>
            <a:pPr lvl="1"/>
            <a:r>
              <a:rPr lang="en-GB" sz="2800" dirty="0"/>
              <a:t>Support Vector Machine</a:t>
            </a:r>
          </a:p>
          <a:p>
            <a:pPr lvl="1"/>
            <a:r>
              <a:rPr lang="en-GB" sz="2800" dirty="0"/>
              <a:t>Decision Tree</a:t>
            </a:r>
          </a:p>
          <a:p>
            <a:pPr lvl="1"/>
            <a:r>
              <a:rPr lang="en-GB" sz="2800" dirty="0"/>
              <a:t>K-Nearest Neighbourhood (KNN)</a:t>
            </a:r>
          </a:p>
          <a:p>
            <a:pPr lvl="1"/>
            <a:r>
              <a:rPr lang="en-GB" sz="2800" dirty="0"/>
              <a:t>Naïve Bayes </a:t>
            </a:r>
          </a:p>
          <a:p>
            <a:pPr lvl="1"/>
            <a:r>
              <a:rPr lang="en-GB" sz="2800" dirty="0"/>
              <a:t>Ensemble Approach: </a:t>
            </a:r>
          </a:p>
          <a:p>
            <a:pPr lvl="2"/>
            <a:r>
              <a:rPr lang="en-GB" sz="2400" dirty="0"/>
              <a:t>Random Forest</a:t>
            </a:r>
          </a:p>
          <a:p>
            <a:pPr lvl="2"/>
            <a:r>
              <a:rPr lang="en-GB" sz="2400" dirty="0"/>
              <a:t>Gradient Booster</a:t>
            </a:r>
          </a:p>
          <a:p>
            <a:pPr lvl="2"/>
            <a:r>
              <a:rPr lang="en-GB" sz="2400" dirty="0" err="1"/>
              <a:t>ExtraTree</a:t>
            </a:r>
            <a:r>
              <a:rPr lang="en-GB" sz="2400" dirty="0"/>
              <a:t>, AdaBoost</a:t>
            </a:r>
          </a:p>
          <a:p>
            <a:pPr lvl="1"/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1949258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561EA-5B5D-4EA1-A55B-9D160E1B6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Logistic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5B437F-2D03-430E-89C4-09FF036D77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2292" name="Picture 4">
            <a:extLst>
              <a:ext uri="{FF2B5EF4-FFF2-40B4-BE49-F238E27FC236}">
                <a16:creationId xmlns:a16="http://schemas.microsoft.com/office/drawing/2014/main" id="{EF358C2B-67BA-42B3-8475-78A5B1E3143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5244" y="988906"/>
            <a:ext cx="7947025" cy="556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54139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D20FEE-F413-4F8A-B32E-F04A08AC25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Naïve Bayes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59C455-B0D2-4113-9B21-D8BC231C9E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EBA068CE-8839-411C-B500-D051D6A315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2141" y="2747092"/>
            <a:ext cx="3230518" cy="1850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>
            <a:extLst>
              <a:ext uri="{FF2B5EF4-FFF2-40B4-BE49-F238E27FC236}">
                <a16:creationId xmlns:a16="http://schemas.microsoft.com/office/drawing/2014/main" id="{B707B3B0-46E8-4CFF-BB48-012AFF0C0C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5475" y="1561392"/>
            <a:ext cx="6706303" cy="49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84026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BFF2FE-EF29-4AE7-AD41-31EFE3FED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About me 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698863-6E8B-4D82-8B51-7C92DFF59F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GB" sz="3200" dirty="0"/>
              <a:t>  Current work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3200" dirty="0"/>
              <a:t>  PhD Work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3200" dirty="0"/>
              <a:t>  What I like about Machine Learning and AI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3200" dirty="0"/>
              <a:t> Activities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sz="2800" dirty="0"/>
              <a:t> Consultant with deeplearning.ai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sz="2800" dirty="0"/>
              <a:t> Mentor at Coursera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sz="2800" dirty="0"/>
              <a:t> Competitions, Study groups, Certifications and Courses</a:t>
            </a:r>
          </a:p>
        </p:txBody>
      </p:sp>
    </p:spTree>
    <p:extLst>
      <p:ext uri="{BB962C8B-B14F-4D97-AF65-F5344CB8AC3E}">
        <p14:creationId xmlns:p14="http://schemas.microsoft.com/office/powerpoint/2010/main" val="20105396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DE5772-E05B-4AAE-8E4B-46A363032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Decision Trees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7E43E7-AF84-4635-8C15-4BFA520A5E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9C8CBCEE-4F9B-4906-BA87-47728CF1102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2990" y="2010929"/>
            <a:ext cx="5541365" cy="4156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0138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651BF5-E206-4A25-961B-BEDEAAAC7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Neural Network - Idea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FD6813-7477-492C-AED6-253E858BD9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4421" y="2494299"/>
            <a:ext cx="5872505" cy="3565449"/>
          </a:xfrm>
          <a:prstGeom prst="rect">
            <a:avLst/>
          </a:prstGeom>
        </p:spPr>
      </p:pic>
      <p:pic>
        <p:nvPicPr>
          <p:cNvPr id="7170" name="Picture 2" descr="Multi Layer Perceptron with Tensorflow | by Pratha Saxena | Medium">
            <a:extLst>
              <a:ext uri="{FF2B5EF4-FFF2-40B4-BE49-F238E27FC236}">
                <a16:creationId xmlns:a16="http://schemas.microsoft.com/office/drawing/2014/main" id="{D50E0F94-2D78-4004-B140-BFC8D28047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5066" y="1743465"/>
            <a:ext cx="6109740" cy="4426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3717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5953B-6D0F-4607-B1CE-2C535DAB2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Neural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342A16-96EB-4D2C-BCAC-052660F30A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342AE2E0-3149-47E4-B658-D8FF8E959EA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738" y="1860580"/>
            <a:ext cx="9221840" cy="4376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85109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651BF5-E206-4A25-961B-BEDEAAAC7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Deeplearning</a:t>
            </a:r>
            <a:endParaRPr lang="en-GB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531634E-FBE3-420D-88BA-5E0790FAB9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3360"/>
          </a:xfrm>
        </p:spPr>
        <p:txBody>
          <a:bodyPr>
            <a:normAutofit/>
          </a:bodyPr>
          <a:lstStyle/>
          <a:p>
            <a:pPr marL="201295" lvl="1" indent="0">
              <a:buNone/>
            </a:pPr>
            <a:r>
              <a:rPr lang="en-GB" sz="2800" dirty="0" err="1"/>
              <a:t>Deeplearning</a:t>
            </a:r>
            <a:endParaRPr lang="en-GB" sz="2800" dirty="0"/>
          </a:p>
          <a:p>
            <a:pPr lvl="1"/>
            <a:r>
              <a:rPr lang="en-GB" sz="2800" dirty="0"/>
              <a:t>The deep* learning refer to a family of models based on Neural Networks. It has following aspects w.r.t conventional ML models</a:t>
            </a:r>
          </a:p>
          <a:p>
            <a:pPr lvl="2"/>
            <a:r>
              <a:rPr lang="en-GB" sz="2400" dirty="0"/>
              <a:t>End-to-end learning</a:t>
            </a:r>
          </a:p>
          <a:p>
            <a:pPr lvl="2"/>
            <a:r>
              <a:rPr lang="en-GB" sz="2400" dirty="0"/>
              <a:t>Complex relationship of input-target</a:t>
            </a:r>
          </a:p>
          <a:p>
            <a:pPr lvl="2"/>
            <a:r>
              <a:rPr lang="en-GB" sz="2400" dirty="0"/>
              <a:t>Proven to solve many problems, which were not easy with conventional ML</a:t>
            </a:r>
          </a:p>
          <a:p>
            <a:pPr lvl="2"/>
            <a:r>
              <a:rPr lang="en-GB" sz="2400" dirty="0"/>
              <a:t>Large number of parameters, heavy,</a:t>
            </a:r>
          </a:p>
          <a:p>
            <a:pPr lvl="2"/>
            <a:r>
              <a:rPr lang="en-GB" sz="2400" dirty="0"/>
              <a:t>Not as easy to explain as conv. ML models</a:t>
            </a:r>
          </a:p>
          <a:p>
            <a:pPr lvl="2"/>
            <a:endParaRPr lang="en-GB" sz="2400" dirty="0"/>
          </a:p>
          <a:p>
            <a:pPr lvl="2"/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20919534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651BF5-E206-4A25-961B-BEDEAAAC7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Deeplearning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92A02D-240A-488A-AC15-B5ECA3EB52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01295" lvl="1" indent="0">
              <a:buNone/>
            </a:pPr>
            <a:r>
              <a:rPr lang="en-GB" sz="2800" dirty="0"/>
              <a:t>Neural Network:</a:t>
            </a:r>
          </a:p>
          <a:p>
            <a:pPr lvl="1"/>
            <a:r>
              <a:rPr lang="en-GB" sz="2800" dirty="0"/>
              <a:t>Fully Connected Neural Network (MLP)</a:t>
            </a:r>
          </a:p>
          <a:p>
            <a:pPr lvl="1"/>
            <a:r>
              <a:rPr lang="en-GB" sz="2800" dirty="0"/>
              <a:t>Convolutional Neural Network (CNN)</a:t>
            </a:r>
          </a:p>
          <a:p>
            <a:pPr lvl="1"/>
            <a:r>
              <a:rPr lang="en-GB" sz="2800" dirty="0"/>
              <a:t>Recurrent Neural Network (RNN) – LSTM, GRU</a:t>
            </a:r>
          </a:p>
          <a:p>
            <a:pPr lvl="1"/>
            <a:r>
              <a:rPr lang="en-GB" sz="2800" dirty="0"/>
              <a:t>Generative Adversarial Networks (GANs)</a:t>
            </a:r>
          </a:p>
          <a:p>
            <a:pPr lvl="1"/>
            <a:endParaRPr lang="en-GB" sz="2400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245438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651BF5-E206-4A25-961B-BEDEAAAC7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92A02D-240A-488A-AC15-B5ECA3EB52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01295" lvl="1" indent="0">
              <a:buNone/>
            </a:pPr>
            <a:r>
              <a:rPr lang="en-GB" sz="2800" dirty="0"/>
              <a:t>Handwritten Digit Recognition :</a:t>
            </a:r>
          </a:p>
        </p:txBody>
      </p:sp>
    </p:spTree>
    <p:extLst>
      <p:ext uri="{BB962C8B-B14F-4D97-AF65-F5344CB8AC3E}">
        <p14:creationId xmlns:p14="http://schemas.microsoft.com/office/powerpoint/2010/main" val="5550095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651BF5-E206-4A25-961B-BEDEAAAC7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92A02D-240A-488A-AC15-B5ECA3EB52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47153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1019" y="0"/>
            <a:ext cx="12179050" cy="63436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528675" y="2496185"/>
            <a:ext cx="3163172" cy="932815"/>
          </a:xfrm>
        </p:spPr>
        <p:txBody>
          <a:bodyPr>
            <a:noAutofit/>
          </a:bodyPr>
          <a:lstStyle/>
          <a:p>
            <a:pPr algn="ctr"/>
            <a:r>
              <a:rPr lang="en-GB" altLang="en-US" sz="4400" dirty="0"/>
              <a:t>Any Questions ?</a:t>
            </a:r>
          </a:p>
        </p:txBody>
      </p:sp>
      <p:pic>
        <p:nvPicPr>
          <p:cNvPr id="5" name="Picture 4" descr="thankyounot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0" y="-8890"/>
            <a:ext cx="5702935" cy="3743325"/>
          </a:xfrm>
          <a:prstGeom prst="rect">
            <a:avLst/>
          </a:prstGeom>
        </p:spPr>
      </p:pic>
      <p:sp>
        <p:nvSpPr>
          <p:cNvPr id="9" name="Text Box 8"/>
          <p:cNvSpPr txBox="1"/>
          <p:nvPr/>
        </p:nvSpPr>
        <p:spPr>
          <a:xfrm>
            <a:off x="13970" y="5974318"/>
            <a:ext cx="2273571" cy="369332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GB" altLang="en-US" b="1" i="1" dirty="0">
                <a:solidFill>
                  <a:srgbClr val="0070C0"/>
                </a:solidFill>
                <a:sym typeface="+mn-ea"/>
              </a:rPr>
              <a:t>https://nikeshbajaj.in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9F3B93-5D9A-438C-9594-DF3273E60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(machine) learning?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E309F2-E85C-4EB4-AE86-F2D9BD2235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4531546"/>
            <a:ext cx="10058400" cy="1409097"/>
          </a:xfrm>
        </p:spPr>
        <p:txBody>
          <a:bodyPr>
            <a:normAutofit/>
          </a:bodyPr>
          <a:lstStyle/>
          <a:p>
            <a:r>
              <a:rPr lang="en-GB" dirty="0"/>
              <a:t>-  A way to design intelligent systems using data</a:t>
            </a:r>
          </a:p>
          <a:p>
            <a:r>
              <a:rPr lang="en-GB" dirty="0"/>
              <a:t>-  Early intelligent systems and algorithms were build by hand crafted rules.</a:t>
            </a:r>
          </a:p>
          <a:p>
            <a:r>
              <a:rPr lang="en-GB" dirty="0"/>
              <a:t>-  Designing a machine that learn from given data. Without hardcoding the rules. 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499D052-ECB2-4125-AF69-09E51838C143}"/>
              </a:ext>
            </a:extLst>
          </p:cNvPr>
          <p:cNvSpPr/>
          <p:nvPr/>
        </p:nvSpPr>
        <p:spPr>
          <a:xfrm>
            <a:off x="931516" y="2304174"/>
            <a:ext cx="3655474" cy="1589866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Intelligent Systems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34347EB-9940-487F-9800-577EDC5968C6}"/>
              </a:ext>
            </a:extLst>
          </p:cNvPr>
          <p:cNvSpPr/>
          <p:nvPr/>
        </p:nvSpPr>
        <p:spPr>
          <a:xfrm>
            <a:off x="7132819" y="2232625"/>
            <a:ext cx="3992381" cy="1589867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Data Analysis/Science</a:t>
            </a:r>
            <a:br>
              <a:rPr lang="en-GB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en-GB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or</a:t>
            </a:r>
            <a:br>
              <a:rPr lang="en-GB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en-GB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Statistical Analysis</a:t>
            </a:r>
          </a:p>
        </p:txBody>
      </p:sp>
      <p:sp>
        <p:nvSpPr>
          <p:cNvPr id="8" name="Arrow: Left-Right 7">
            <a:extLst>
              <a:ext uri="{FF2B5EF4-FFF2-40B4-BE49-F238E27FC236}">
                <a16:creationId xmlns:a16="http://schemas.microsoft.com/office/drawing/2014/main" id="{44279B35-09B2-4502-8C8D-2FB8A8550DF6}"/>
              </a:ext>
            </a:extLst>
          </p:cNvPr>
          <p:cNvSpPr/>
          <p:nvPr/>
        </p:nvSpPr>
        <p:spPr>
          <a:xfrm>
            <a:off x="5084413" y="2690279"/>
            <a:ext cx="1550982" cy="674558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2699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F736F-ABB9-4892-9838-8DAFF2FF55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Artificial Intelligence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33DBC5-B91E-4371-9097-4DCA24B795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01784" y="2864079"/>
            <a:ext cx="1908903" cy="492731"/>
          </a:xfrm>
        </p:spPr>
        <p:txBody>
          <a:bodyPr>
            <a:normAutofit/>
          </a:bodyPr>
          <a:lstStyle/>
          <a:p>
            <a:r>
              <a:rPr lang="en-GB" sz="2800" b="1" dirty="0"/>
              <a:t>Turing Test</a:t>
            </a:r>
          </a:p>
        </p:txBody>
      </p:sp>
      <p:pic>
        <p:nvPicPr>
          <p:cNvPr id="2050" name="Picture 2" descr="The Turing Test and Machine Learning. | by Alan Rawcliffe | Medium">
            <a:extLst>
              <a:ext uri="{FF2B5EF4-FFF2-40B4-BE49-F238E27FC236}">
                <a16:creationId xmlns:a16="http://schemas.microsoft.com/office/drawing/2014/main" id="{81125C0D-837D-4657-82F1-665B8185D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252" y="3356810"/>
            <a:ext cx="3006153" cy="3006153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Living in Alan Turing's Future | The New Yorker">
            <a:extLst>
              <a:ext uri="{FF2B5EF4-FFF2-40B4-BE49-F238E27FC236}">
                <a16:creationId xmlns:a16="http://schemas.microsoft.com/office/drawing/2014/main" id="{FD6F923F-60AE-42D3-B77F-DFFA1218B7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43" y="1845735"/>
            <a:ext cx="1096783" cy="1464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5EC8A19-F849-40FD-9584-12640F939959}"/>
              </a:ext>
            </a:extLst>
          </p:cNvPr>
          <p:cNvSpPr txBox="1">
            <a:spLocks/>
          </p:cNvSpPr>
          <p:nvPr/>
        </p:nvSpPr>
        <p:spPr>
          <a:xfrm>
            <a:off x="3713033" y="1947701"/>
            <a:ext cx="4448019" cy="4266613"/>
          </a:xfrm>
          <a:prstGeom prst="rect">
            <a:avLst/>
          </a:prstGeom>
        </p:spPr>
        <p:txBody>
          <a:bodyPr vert="horz" lIns="0" tIns="45720" rIns="0" bIns="45720" rtlCol="0">
            <a:normAutofit lnSpcReduction="1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175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7055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935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815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09982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845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87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895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800" b="1" dirty="0"/>
              <a:t>Fields in Artificial Intelligence</a:t>
            </a:r>
          </a:p>
          <a:p>
            <a:pPr>
              <a:buFontTx/>
              <a:buChar char="-"/>
            </a:pPr>
            <a:r>
              <a:rPr lang="en-GB" sz="2400" dirty="0"/>
              <a:t> Computer Vision</a:t>
            </a:r>
          </a:p>
          <a:p>
            <a:pPr>
              <a:buFontTx/>
              <a:buChar char="-"/>
            </a:pPr>
            <a:r>
              <a:rPr lang="en-GB" sz="2400" dirty="0"/>
              <a:t> Robotics</a:t>
            </a:r>
          </a:p>
          <a:p>
            <a:pPr>
              <a:buFontTx/>
              <a:buChar char="-"/>
            </a:pPr>
            <a:r>
              <a:rPr lang="en-GB" sz="2400" dirty="0"/>
              <a:t> Natural Language Processing</a:t>
            </a:r>
          </a:p>
          <a:p>
            <a:pPr>
              <a:buFontTx/>
              <a:buChar char="-"/>
            </a:pPr>
            <a:r>
              <a:rPr lang="en-GB" sz="2400" dirty="0"/>
              <a:t> Speech/Audio Processing</a:t>
            </a:r>
          </a:p>
          <a:p>
            <a:pPr>
              <a:buFontTx/>
              <a:buChar char="-"/>
            </a:pPr>
            <a:r>
              <a:rPr lang="en-GB" sz="2400" dirty="0"/>
              <a:t> Knowledge/Data Representation</a:t>
            </a:r>
          </a:p>
          <a:p>
            <a:pPr>
              <a:buFontTx/>
              <a:buChar char="-"/>
            </a:pPr>
            <a:r>
              <a:rPr lang="en-GB" sz="2400" dirty="0"/>
              <a:t> Machine Learning </a:t>
            </a:r>
          </a:p>
          <a:p>
            <a:pPr>
              <a:buFontTx/>
              <a:buChar char="-"/>
            </a:pPr>
            <a:r>
              <a:rPr lang="en-GB" sz="2400" dirty="0"/>
              <a:t>.</a:t>
            </a:r>
          </a:p>
          <a:p>
            <a:pPr>
              <a:buFontTx/>
              <a:buChar char="-"/>
            </a:pPr>
            <a:r>
              <a:rPr lang="en-GB" sz="2400" dirty="0"/>
              <a:t>.</a:t>
            </a:r>
          </a:p>
          <a:p>
            <a:pPr>
              <a:buFontTx/>
              <a:buChar char="-"/>
            </a:pPr>
            <a:endParaRPr lang="en-GB" sz="240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4CCD480-D67E-4FD6-8313-BCA79A1984ED}"/>
              </a:ext>
            </a:extLst>
          </p:cNvPr>
          <p:cNvSpPr txBox="1">
            <a:spLocks/>
          </p:cNvSpPr>
          <p:nvPr/>
        </p:nvSpPr>
        <p:spPr>
          <a:xfrm>
            <a:off x="8683680" y="1845735"/>
            <a:ext cx="3411665" cy="4266613"/>
          </a:xfrm>
          <a:prstGeom prst="rect">
            <a:avLst/>
          </a:prstGeom>
        </p:spPr>
        <p:txBody>
          <a:bodyPr vert="horz" lIns="0" tIns="45720" rIns="0" bIns="45720" rtlCol="0">
            <a:normAutofit fontScale="85000" lnSpcReduction="2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175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7055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935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815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09982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845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87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895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800" b="1" dirty="0"/>
              <a:t>Examples (classical)</a:t>
            </a:r>
          </a:p>
          <a:p>
            <a:pPr>
              <a:buFontTx/>
              <a:buChar char="-"/>
            </a:pPr>
            <a:r>
              <a:rPr lang="en-GB" sz="2400" dirty="0"/>
              <a:t> Automatic face tagging</a:t>
            </a:r>
          </a:p>
          <a:p>
            <a:pPr>
              <a:buFontTx/>
              <a:buChar char="-"/>
            </a:pPr>
            <a:r>
              <a:rPr lang="en-GB" sz="2400" dirty="0"/>
              <a:t> Speech to text, Translation</a:t>
            </a:r>
          </a:p>
          <a:p>
            <a:pPr>
              <a:buFontTx/>
              <a:buChar char="-"/>
            </a:pPr>
            <a:r>
              <a:rPr lang="en-GB" sz="2400" dirty="0"/>
              <a:t> Face/emotion recognition</a:t>
            </a:r>
          </a:p>
          <a:p>
            <a:pPr>
              <a:buFontTx/>
              <a:buChar char="-"/>
            </a:pPr>
            <a:r>
              <a:rPr lang="en-GB" sz="2400" dirty="0"/>
              <a:t> Sentiment analysis</a:t>
            </a:r>
          </a:p>
          <a:p>
            <a:pPr>
              <a:buFontTx/>
              <a:buChar char="-"/>
            </a:pPr>
            <a:r>
              <a:rPr lang="en-GB" sz="2400" dirty="0"/>
              <a:t> Music classification</a:t>
            </a:r>
          </a:p>
          <a:p>
            <a:pPr>
              <a:buFontTx/>
              <a:buChar char="-"/>
            </a:pPr>
            <a:r>
              <a:rPr lang="en-GB" sz="2400" dirty="0"/>
              <a:t> Movie/product recommendation</a:t>
            </a:r>
          </a:p>
          <a:p>
            <a:pPr>
              <a:buFontTx/>
              <a:buChar char="-"/>
            </a:pPr>
            <a:r>
              <a:rPr lang="en-GB" sz="2400" dirty="0"/>
              <a:t> Search engine</a:t>
            </a:r>
          </a:p>
          <a:p>
            <a:pPr>
              <a:buFontTx/>
              <a:buChar char="-"/>
            </a:pPr>
            <a:r>
              <a:rPr lang="en-GB" sz="2400" dirty="0"/>
              <a:t> IoT                </a:t>
            </a:r>
          </a:p>
          <a:p>
            <a:pPr>
              <a:buFontTx/>
              <a:buChar char="-"/>
            </a:pPr>
            <a:r>
              <a:rPr lang="en-GB" sz="2400" dirty="0"/>
              <a:t>            … many more </a:t>
            </a:r>
          </a:p>
          <a:p>
            <a:pPr>
              <a:buFontTx/>
              <a:buChar char="-"/>
            </a:pP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2206717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9F3B93-5D9A-438C-9594-DF3273E604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7206" y="333074"/>
            <a:ext cx="6853003" cy="1450757"/>
          </a:xfrm>
        </p:spPr>
        <p:txBody>
          <a:bodyPr/>
          <a:lstStyle/>
          <a:p>
            <a:r>
              <a:rPr lang="en-GB" dirty="0"/>
              <a:t>How do we do that?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E309F2-E85C-4EB4-AE86-F2D9BD2235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73632" y="1783831"/>
            <a:ext cx="4140283" cy="1045413"/>
          </a:xfrm>
        </p:spPr>
        <p:txBody>
          <a:bodyPr/>
          <a:lstStyle/>
          <a:p>
            <a:r>
              <a:rPr lang="en-GB" sz="3200" b="1" dirty="0"/>
              <a:t>Computer(s)</a:t>
            </a:r>
            <a:endParaRPr lang="en-GB" b="1" dirty="0"/>
          </a:p>
        </p:txBody>
      </p:sp>
      <p:pic>
        <p:nvPicPr>
          <p:cNvPr id="3074" name="Picture 2" descr="Check out how much a computer cost the year you were born">
            <a:extLst>
              <a:ext uri="{FF2B5EF4-FFF2-40B4-BE49-F238E27FC236}">
                <a16:creationId xmlns:a16="http://schemas.microsoft.com/office/drawing/2014/main" id="{778BC245-0372-4EBF-A185-50CD1C52A3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0451" y="2202121"/>
            <a:ext cx="3886647" cy="2186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What is a Computer Chip? (with pictures)">
            <a:extLst>
              <a:ext uri="{FF2B5EF4-FFF2-40B4-BE49-F238E27FC236}">
                <a16:creationId xmlns:a16="http://schemas.microsoft.com/office/drawing/2014/main" id="{6A5DD50B-B038-4DA5-9D0D-8FC1BA6A90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0451" y="2275483"/>
            <a:ext cx="1316137" cy="1020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data_and_information - The Data Scientist">
            <a:extLst>
              <a:ext uri="{FF2B5EF4-FFF2-40B4-BE49-F238E27FC236}">
                <a16:creationId xmlns:a16="http://schemas.microsoft.com/office/drawing/2014/main" id="{4A588D36-1E44-4E78-AC7E-396B74FB8F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3341" y="4283999"/>
            <a:ext cx="4514716" cy="1900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White puzzle with one red piece">
            <a:extLst>
              <a:ext uri="{FF2B5EF4-FFF2-40B4-BE49-F238E27FC236}">
                <a16:creationId xmlns:a16="http://schemas.microsoft.com/office/drawing/2014/main" id="{8C7EDA7E-3668-42DD-A85D-EC961D41756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70000"/>
          </a:blip>
          <a:srcRect l="31791" r="30187"/>
          <a:stretch/>
        </p:blipFill>
        <p:spPr>
          <a:xfrm>
            <a:off x="14990" y="1"/>
            <a:ext cx="3160947" cy="6843010"/>
          </a:xfrm>
          <a:prstGeom prst="rect">
            <a:avLst/>
          </a:prstGeom>
          <a:effectLst/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4C99D758-B23A-4237-B2D2-51E08FE70B06}"/>
              </a:ext>
            </a:extLst>
          </p:cNvPr>
          <p:cNvSpPr txBox="1">
            <a:spLocks/>
          </p:cNvSpPr>
          <p:nvPr/>
        </p:nvSpPr>
        <p:spPr>
          <a:xfrm>
            <a:off x="3339711" y="3798208"/>
            <a:ext cx="4140283" cy="1045413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175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7055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935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815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09982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845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87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895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3200" b="1" dirty="0"/>
              <a:t>Data (signal)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137177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742FA9-AF58-4200-B317-5BF0041D14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9272" y="629268"/>
            <a:ext cx="10442649" cy="989670"/>
          </a:xfrm>
        </p:spPr>
        <p:txBody>
          <a:bodyPr anchor="b">
            <a:normAutofit/>
          </a:bodyPr>
          <a:lstStyle/>
          <a:p>
            <a:r>
              <a:rPr lang="en-GB" sz="4400" dirty="0"/>
              <a:t>How do you know, if it is working?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F287F3-F628-4922-9BC8-24BEBA5F65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9272" y="2142836"/>
            <a:ext cx="10442648" cy="4645891"/>
          </a:xfrm>
        </p:spPr>
        <p:txBody>
          <a:bodyPr>
            <a:normAutofit fontScale="92500" lnSpcReduction="10000"/>
          </a:bodyPr>
          <a:lstStyle/>
          <a:p>
            <a:pPr marL="269875" indent="-269875">
              <a:buFont typeface="Wingdings" panose="05000000000000000000" pitchFamily="2" charset="2"/>
              <a:buChar char="§"/>
            </a:pPr>
            <a:r>
              <a:rPr lang="en-GB" sz="2400" dirty="0"/>
              <a:t>A machine is said to </a:t>
            </a:r>
            <a:r>
              <a:rPr lang="en-GB" sz="2400" b="1" i="1" dirty="0"/>
              <a:t>learn</a:t>
            </a:r>
            <a:r>
              <a:rPr lang="en-GB" sz="2400" dirty="0"/>
              <a:t> from experience </a:t>
            </a:r>
            <a:r>
              <a:rPr lang="en-GB" sz="2400" b="1" dirty="0"/>
              <a:t>E</a:t>
            </a:r>
            <a:r>
              <a:rPr lang="en-GB" sz="2400" dirty="0"/>
              <a:t>, with respect to task </a:t>
            </a:r>
            <a:r>
              <a:rPr lang="en-GB" sz="2400" b="1" dirty="0"/>
              <a:t>T</a:t>
            </a:r>
            <a:r>
              <a:rPr lang="en-GB" sz="2400" dirty="0"/>
              <a:t> and some performance measure</a:t>
            </a:r>
            <a:r>
              <a:rPr lang="en-GB" sz="2400" b="1" dirty="0"/>
              <a:t> P</a:t>
            </a:r>
            <a:r>
              <a:rPr lang="en-GB" sz="2400" dirty="0"/>
              <a:t>, if machine improves on task </a:t>
            </a:r>
            <a:r>
              <a:rPr lang="en-GB" sz="2400" b="1" dirty="0"/>
              <a:t>T</a:t>
            </a:r>
            <a:r>
              <a:rPr lang="en-GB" sz="2400" dirty="0"/>
              <a:t>, as measured by </a:t>
            </a:r>
            <a:r>
              <a:rPr lang="en-GB" sz="2400" b="1" dirty="0"/>
              <a:t>P</a:t>
            </a:r>
            <a:r>
              <a:rPr lang="en-GB" sz="2400" dirty="0"/>
              <a:t>,  with respect to experience </a:t>
            </a:r>
            <a:r>
              <a:rPr lang="en-GB" sz="2400" b="1" dirty="0"/>
              <a:t>E</a:t>
            </a:r>
            <a:r>
              <a:rPr lang="en-GB" sz="2400" dirty="0"/>
              <a:t>. (Tom Mitchell (1998))*.</a:t>
            </a:r>
          </a:p>
          <a:p>
            <a:pPr marL="269875" indent="-269875">
              <a:buFont typeface="Wingdings" panose="05000000000000000000" pitchFamily="2" charset="2"/>
              <a:buChar char="§"/>
            </a:pPr>
            <a:r>
              <a:rPr lang="en-GB" sz="2400" b="1" dirty="0"/>
              <a:t>Properly formulating</a:t>
            </a:r>
            <a:r>
              <a:rPr lang="en-GB" sz="2400" dirty="0"/>
              <a:t> the a problem and choosing a performance measure</a:t>
            </a:r>
          </a:p>
          <a:p>
            <a:pPr marL="269875" indent="-269875">
              <a:buFont typeface="Wingdings" panose="05000000000000000000" pitchFamily="2" charset="2"/>
              <a:buChar char="§"/>
            </a:pPr>
            <a:r>
              <a:rPr lang="en-GB" sz="2400" dirty="0"/>
              <a:t>One of the </a:t>
            </a:r>
            <a:r>
              <a:rPr lang="en-GB" sz="2400" b="1" dirty="0"/>
              <a:t>common mistakes</a:t>
            </a:r>
            <a:r>
              <a:rPr lang="en-GB" sz="2400" dirty="0"/>
              <a:t> that I encounter, that people overlook above definition or work with poorly formulated problem</a:t>
            </a:r>
          </a:p>
          <a:p>
            <a:pPr marL="269875" indent="-269875">
              <a:buFont typeface="Wingdings" panose="05000000000000000000" pitchFamily="2" charset="2"/>
              <a:buChar char="§"/>
            </a:pPr>
            <a:r>
              <a:rPr lang="en-GB" sz="2400" b="1" dirty="0"/>
              <a:t>Good News:</a:t>
            </a:r>
            <a:r>
              <a:rPr lang="en-GB" sz="2400" dirty="0"/>
              <a:t> A lot of people, in this field have already done this part for you. You can start from textbook examples to well defined problems and performance measures.</a:t>
            </a:r>
          </a:p>
          <a:p>
            <a:pPr marL="269875" indent="-269875">
              <a:buFont typeface="Wingdings" panose="05000000000000000000" pitchFamily="2" charset="2"/>
              <a:buChar char="§"/>
            </a:pPr>
            <a:endParaRPr lang="en-GB" sz="2400" dirty="0"/>
          </a:p>
          <a:p>
            <a:pPr marL="269875" indent="-269875">
              <a:buFont typeface="Wingdings" panose="05000000000000000000" pitchFamily="2" charset="2"/>
              <a:buChar char="§"/>
            </a:pPr>
            <a:endParaRPr lang="en-GB" sz="2400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200" dirty="0"/>
              <a:t>* </a:t>
            </a:r>
            <a:r>
              <a:rPr lang="en-GB" sz="2200" i="1" dirty="0"/>
              <a:t>from Coursera</a:t>
            </a:r>
          </a:p>
        </p:txBody>
      </p:sp>
    </p:spTree>
    <p:extLst>
      <p:ext uri="{BB962C8B-B14F-4D97-AF65-F5344CB8AC3E}">
        <p14:creationId xmlns:p14="http://schemas.microsoft.com/office/powerpoint/2010/main" val="21326897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07643E-293A-419A-85D4-13356E9AC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Machine Learning 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B9F827-64C3-421C-8817-5C9D51319B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69875" indent="-269875">
              <a:buFont typeface="Wingdings" panose="05000000000000000000" pitchFamily="2" charset="2"/>
              <a:buChar char="§"/>
            </a:pPr>
            <a:r>
              <a:rPr lang="en-GB" sz="2800" dirty="0"/>
              <a:t>Supervised Learning</a:t>
            </a:r>
          </a:p>
          <a:p>
            <a:pPr marL="562610" lvl="1" indent="-269875">
              <a:buFont typeface="Wingdings" panose="05000000000000000000" pitchFamily="2" charset="2"/>
              <a:buChar char="§"/>
            </a:pPr>
            <a:r>
              <a:rPr lang="en-GB" sz="2600" i="1" dirty="0"/>
              <a:t>We know what we are looking for</a:t>
            </a:r>
          </a:p>
          <a:p>
            <a:pPr marL="269875" indent="-269875">
              <a:buFont typeface="Wingdings" panose="05000000000000000000" pitchFamily="2" charset="2"/>
              <a:buChar char="§"/>
            </a:pPr>
            <a:r>
              <a:rPr lang="en-GB" sz="2600" dirty="0"/>
              <a:t>Unsupervised Learning</a:t>
            </a:r>
          </a:p>
          <a:p>
            <a:pPr marL="562610" lvl="1" indent="-269875">
              <a:buFont typeface="Wingdings" panose="05000000000000000000" pitchFamily="2" charset="2"/>
              <a:buChar char="§"/>
            </a:pPr>
            <a:r>
              <a:rPr lang="en-GB" sz="2400" i="1" dirty="0"/>
              <a:t>We want to find something meaningful</a:t>
            </a:r>
          </a:p>
          <a:p>
            <a:pPr marL="269875" indent="-269875">
              <a:buFont typeface="Wingdings" panose="05000000000000000000" pitchFamily="2" charset="2"/>
              <a:buChar char="§"/>
            </a:pPr>
            <a:r>
              <a:rPr lang="en-GB" sz="2800" dirty="0">
                <a:solidFill>
                  <a:schemeClr val="bg1">
                    <a:lumMod val="65000"/>
                  </a:schemeClr>
                </a:solidFill>
              </a:rPr>
              <a:t>Semi-supervised learning</a:t>
            </a:r>
          </a:p>
          <a:p>
            <a:pPr marL="562610" lvl="1" indent="-269875">
              <a:buFont typeface="Wingdings" panose="05000000000000000000" pitchFamily="2" charset="2"/>
              <a:buChar char="§"/>
            </a:pPr>
            <a:r>
              <a:rPr lang="en-GB" sz="2400" dirty="0">
                <a:solidFill>
                  <a:schemeClr val="bg1">
                    <a:lumMod val="65000"/>
                  </a:schemeClr>
                </a:solidFill>
              </a:rPr>
              <a:t>Weakly supervised learning</a:t>
            </a:r>
          </a:p>
          <a:p>
            <a:pPr marL="269875" indent="-269875">
              <a:buFont typeface="Wingdings" panose="05000000000000000000" pitchFamily="2" charset="2"/>
              <a:buChar char="§"/>
            </a:pPr>
            <a:r>
              <a:rPr lang="en-GB" sz="2800" dirty="0">
                <a:solidFill>
                  <a:schemeClr val="bg1">
                    <a:lumMod val="65000"/>
                  </a:schemeClr>
                </a:solidFill>
              </a:rPr>
              <a:t>Reinforcement Learning &amp; Recommender systems</a:t>
            </a:r>
            <a:endParaRPr lang="en-GB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3594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6CBE0CC8-529E-41D8-A92D-3165323467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9190" y="1950239"/>
            <a:ext cx="3003192" cy="311982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76BCD77-ECDD-4435-8933-0EA4EB8973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618" y="319890"/>
            <a:ext cx="10058400" cy="1450757"/>
          </a:xfrm>
        </p:spPr>
        <p:txBody>
          <a:bodyPr/>
          <a:lstStyle/>
          <a:p>
            <a:r>
              <a:rPr lang="en-GB" dirty="0"/>
              <a:t>Supervised Learning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01F47D1-AA8E-4F59-AB20-E869BD8CBC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665" y="1935675"/>
            <a:ext cx="6682614" cy="2066699"/>
          </a:xfrm>
        </p:spPr>
        <p:txBody>
          <a:bodyPr>
            <a:normAutofit/>
          </a:bodyPr>
          <a:lstStyle/>
          <a:p>
            <a:r>
              <a:rPr lang="en-GB" sz="2400" dirty="0"/>
              <a:t>Given data – X, and corresponding target value – y, </a:t>
            </a:r>
            <a:r>
              <a:rPr lang="en-GB" sz="2400" b="1" u="sng" dirty="0"/>
              <a:t>think it as </a:t>
            </a:r>
            <a:r>
              <a:rPr lang="en-GB" sz="2400" b="1" u="sng" dirty="0" err="1"/>
              <a:t>X,y</a:t>
            </a:r>
            <a:r>
              <a:rPr lang="en-GB" sz="2400" b="1" u="sng" dirty="0"/>
              <a:t> problem. </a:t>
            </a:r>
            <a:r>
              <a:rPr lang="en-GB" sz="2400" i="1" dirty="0"/>
              <a:t>“X maps to y”</a:t>
            </a:r>
          </a:p>
          <a:p>
            <a:r>
              <a:rPr lang="en-GB" sz="2400" dirty="0"/>
              <a:t>Examples: Boston House price*</a:t>
            </a:r>
          </a:p>
          <a:p>
            <a:endParaRPr lang="en-GB" sz="28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02955B4-7A50-4FC7-A5BA-93688BC7D13B}"/>
              </a:ext>
            </a:extLst>
          </p:cNvPr>
          <p:cNvSpPr/>
          <p:nvPr/>
        </p:nvSpPr>
        <p:spPr>
          <a:xfrm>
            <a:off x="9368847" y="524663"/>
            <a:ext cx="1229194" cy="83944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i="1" dirty="0"/>
              <a:t>system</a:t>
            </a:r>
            <a:endParaRPr lang="en-GB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2CEA65C-763A-4C57-AF9D-502E633C5662}"/>
              </a:ext>
            </a:extLst>
          </p:cNvPr>
          <p:cNvCxnSpPr>
            <a:cxnSpLocks/>
          </p:cNvCxnSpPr>
          <p:nvPr/>
        </p:nvCxnSpPr>
        <p:spPr>
          <a:xfrm>
            <a:off x="8364506" y="976868"/>
            <a:ext cx="1004341" cy="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E17E276-5C10-480A-BBF7-A61BA0E61ADD}"/>
              </a:ext>
            </a:extLst>
          </p:cNvPr>
          <p:cNvCxnSpPr>
            <a:cxnSpLocks/>
          </p:cNvCxnSpPr>
          <p:nvPr/>
        </p:nvCxnSpPr>
        <p:spPr>
          <a:xfrm>
            <a:off x="10598041" y="991858"/>
            <a:ext cx="1004341" cy="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5E1ABBC-D6A8-4828-9930-06A863FF69D8}"/>
              </a:ext>
            </a:extLst>
          </p:cNvPr>
          <p:cNvSpPr txBox="1"/>
          <p:nvPr/>
        </p:nvSpPr>
        <p:spPr>
          <a:xfrm>
            <a:off x="8015984" y="715258"/>
            <a:ext cx="3447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i="1" dirty="0"/>
              <a:t>X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8AE489F-B40E-4D6A-9D2C-B7E07FDEA6DF}"/>
              </a:ext>
            </a:extLst>
          </p:cNvPr>
          <p:cNvSpPr txBox="1"/>
          <p:nvPr/>
        </p:nvSpPr>
        <p:spPr>
          <a:xfrm>
            <a:off x="11602382" y="715258"/>
            <a:ext cx="3447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i="1" dirty="0"/>
              <a:t>y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530B0B80-10CF-40B8-A98D-1528645378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844" y="3268632"/>
            <a:ext cx="4388099" cy="3001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25625FBD-A6E0-49FD-A7A6-1BA1A7F951F3}"/>
              </a:ext>
            </a:extLst>
          </p:cNvPr>
          <p:cNvSpPr/>
          <p:nvPr/>
        </p:nvSpPr>
        <p:spPr>
          <a:xfrm>
            <a:off x="8508410" y="1952609"/>
            <a:ext cx="1720874" cy="317737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B7B8A0E-32A7-43BB-A352-36105275DB79}"/>
              </a:ext>
            </a:extLst>
          </p:cNvPr>
          <p:cNvSpPr txBox="1"/>
          <p:nvPr/>
        </p:nvSpPr>
        <p:spPr>
          <a:xfrm>
            <a:off x="9215913" y="5429243"/>
            <a:ext cx="12082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i="1" dirty="0"/>
              <a:t>X </a:t>
            </a:r>
            <a:r>
              <a:rPr lang="en-GB" sz="2400" dirty="0"/>
              <a:t>∈ </a:t>
            </a:r>
            <a:r>
              <a:rPr lang="en-GB" sz="2800" b="1" i="1" dirty="0"/>
              <a:t>R</a:t>
            </a:r>
            <a:r>
              <a:rPr lang="en-GB" sz="2800" i="1" baseline="30000" dirty="0"/>
              <a:t>n</a:t>
            </a:r>
            <a:r>
              <a:rPr lang="en-GB" dirty="0"/>
              <a:t> </a:t>
            </a:r>
            <a:endParaRPr lang="en-GB" b="1" i="1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7B0E855-98E6-4F10-AA25-B386DE9DD6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0108" y="2740312"/>
            <a:ext cx="2208005" cy="329688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AFA1288-6DCA-4C49-815C-AFC24FBA30E2}"/>
              </a:ext>
            </a:extLst>
          </p:cNvPr>
          <p:cNvSpPr txBox="1"/>
          <p:nvPr/>
        </p:nvSpPr>
        <p:spPr>
          <a:xfrm>
            <a:off x="10229284" y="5964005"/>
            <a:ext cx="1999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*from scikit-learn</a:t>
            </a:r>
          </a:p>
        </p:txBody>
      </p:sp>
    </p:spTree>
    <p:extLst>
      <p:ext uri="{BB962C8B-B14F-4D97-AF65-F5344CB8AC3E}">
        <p14:creationId xmlns:p14="http://schemas.microsoft.com/office/powerpoint/2010/main" val="590534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/>
      <p:bldP spid="21" grpId="0"/>
    </p:bld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1176</TotalTime>
  <Words>1383</Words>
  <Application>Microsoft Office PowerPoint</Application>
  <PresentationFormat>Widescreen</PresentationFormat>
  <Paragraphs>249</Paragraphs>
  <Slides>37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3" baseType="lpstr">
      <vt:lpstr>Calibri</vt:lpstr>
      <vt:lpstr>Calibri Light</vt:lpstr>
      <vt:lpstr>Segoe UI</vt:lpstr>
      <vt:lpstr>Times New Roman</vt:lpstr>
      <vt:lpstr>Wingdings</vt:lpstr>
      <vt:lpstr>Retrospect</vt:lpstr>
      <vt:lpstr>Introduction to Machine Learning &amp; Deep Learning</vt:lpstr>
      <vt:lpstr>Agenda</vt:lpstr>
      <vt:lpstr>About me …</vt:lpstr>
      <vt:lpstr>What is (machine) learning?</vt:lpstr>
      <vt:lpstr>Artificial Intelligence</vt:lpstr>
      <vt:lpstr>How do we do that?</vt:lpstr>
      <vt:lpstr>How do you know, if it is working?</vt:lpstr>
      <vt:lpstr>Machine Learning Problems</vt:lpstr>
      <vt:lpstr>Supervised Learning</vt:lpstr>
      <vt:lpstr>Supervised Learning</vt:lpstr>
      <vt:lpstr>Supervised Learning</vt:lpstr>
      <vt:lpstr>Supervised Learning</vt:lpstr>
      <vt:lpstr>PowerPoint Presentation</vt:lpstr>
      <vt:lpstr>How does that work?</vt:lpstr>
      <vt:lpstr>Regression &amp; Classification</vt:lpstr>
      <vt:lpstr>PowerPoint Presentation</vt:lpstr>
      <vt:lpstr>Performance Measure &amp; Loss function</vt:lpstr>
      <vt:lpstr>Classification Problem</vt:lpstr>
      <vt:lpstr>Classification Problem</vt:lpstr>
      <vt:lpstr>Classification Problem</vt:lpstr>
      <vt:lpstr>Classification Problem</vt:lpstr>
      <vt:lpstr>Classification Problem</vt:lpstr>
      <vt:lpstr>Classification Problem</vt:lpstr>
      <vt:lpstr>Performance Metrics</vt:lpstr>
      <vt:lpstr>Performance Metrics</vt:lpstr>
      <vt:lpstr>Normalising Features</vt:lpstr>
      <vt:lpstr>Machine Learning Models</vt:lpstr>
      <vt:lpstr>Logistic Regression</vt:lpstr>
      <vt:lpstr>Naïve Bayes</vt:lpstr>
      <vt:lpstr>Decision Trees</vt:lpstr>
      <vt:lpstr>Neural Network - Idea</vt:lpstr>
      <vt:lpstr>Neural Network</vt:lpstr>
      <vt:lpstr>Deeplearning</vt:lpstr>
      <vt:lpstr>Deeplearning</vt:lpstr>
      <vt:lpstr>Example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Machine Learning &amp; Deeplearning</dc:title>
  <dc:creator>Nikesh Bajaj</dc:creator>
  <cp:lastModifiedBy>Bajaj, Nikesh</cp:lastModifiedBy>
  <cp:revision>78</cp:revision>
  <dcterms:created xsi:type="dcterms:W3CDTF">2021-01-27T16:42:14Z</dcterms:created>
  <dcterms:modified xsi:type="dcterms:W3CDTF">2021-07-30T06:37:15Z</dcterms:modified>
</cp:coreProperties>
</file>